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Default Extension="png" ContentType="image/png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</p:sldIdLst>
  <p:sldSz cx="7772400" cy="10058400"/>
  <p:notesSz cx="7772400" cy="100584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/Relationships>

</file>

<file path=ppt/slideLayouts/_rels/slideLayout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82930" y="3118104"/>
            <a:ext cx="6606540" cy="21122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65860" y="5632704"/>
            <a:ext cx="5440680" cy="25146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150" b="0" i="0">
                <a:solidFill>
                  <a:schemeClr val="tx1"/>
                </a:solidFill>
                <a:latin typeface="Trebuchet MS"/>
                <a:cs typeface="Trebuchet MS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 showMasterSp="0">
  <p:cSld name="Two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488946" y="695325"/>
            <a:ext cx="281305" cy="281305"/>
          </a:xfrm>
          <a:custGeom>
            <a:avLst/>
            <a:gdLst/>
            <a:ahLst/>
            <a:cxnLst/>
            <a:rect l="l" t="t" r="r" b="b"/>
            <a:pathLst>
              <a:path w="281305" h="281305">
                <a:moveTo>
                  <a:pt x="0" y="281310"/>
                </a:moveTo>
                <a:lnTo>
                  <a:pt x="21776" y="204059"/>
                </a:lnTo>
                <a:lnTo>
                  <a:pt x="41572" y="164519"/>
                </a:lnTo>
                <a:lnTo>
                  <a:pt x="66113" y="128104"/>
                </a:lnTo>
                <a:lnTo>
                  <a:pt x="94993" y="95222"/>
                </a:lnTo>
                <a:lnTo>
                  <a:pt x="127806" y="66280"/>
                </a:lnTo>
                <a:lnTo>
                  <a:pt x="164143" y="41686"/>
                </a:lnTo>
                <a:lnTo>
                  <a:pt x="203599" y="21848"/>
                </a:lnTo>
                <a:lnTo>
                  <a:pt x="245766" y="7173"/>
                </a:lnTo>
                <a:lnTo>
                  <a:pt x="280810" y="0"/>
                </a:lnTo>
              </a:path>
            </a:pathLst>
          </a:custGeom>
          <a:ln w="12705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7" name="bg object 17"/>
          <p:cNvSpPr/>
          <p:nvPr/>
        </p:nvSpPr>
        <p:spPr>
          <a:xfrm>
            <a:off x="3442815" y="695325"/>
            <a:ext cx="283210" cy="290830"/>
          </a:xfrm>
          <a:custGeom>
            <a:avLst/>
            <a:gdLst/>
            <a:ahLst/>
            <a:cxnLst/>
            <a:rect l="l" t="t" r="r" b="b"/>
            <a:pathLst>
              <a:path w="283210" h="290830">
                <a:moveTo>
                  <a:pt x="0" y="0"/>
                </a:moveTo>
                <a:lnTo>
                  <a:pt x="77211" y="21848"/>
                </a:lnTo>
                <a:lnTo>
                  <a:pt x="116667" y="41686"/>
                </a:lnTo>
                <a:lnTo>
                  <a:pt x="153004" y="66280"/>
                </a:lnTo>
                <a:lnTo>
                  <a:pt x="185816" y="95222"/>
                </a:lnTo>
                <a:lnTo>
                  <a:pt x="214696" y="128104"/>
                </a:lnTo>
                <a:lnTo>
                  <a:pt x="239238" y="164519"/>
                </a:lnTo>
                <a:lnTo>
                  <a:pt x="259034" y="204059"/>
                </a:lnTo>
                <a:lnTo>
                  <a:pt x="273677" y="246317"/>
                </a:lnTo>
                <a:lnTo>
                  <a:pt x="282725" y="290706"/>
                </a:lnTo>
              </a:path>
            </a:pathLst>
          </a:custGeom>
          <a:ln w="12705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8" name="bg object 18"/>
          <p:cNvSpPr/>
          <p:nvPr/>
        </p:nvSpPr>
        <p:spPr>
          <a:xfrm>
            <a:off x="3458457" y="2448713"/>
            <a:ext cx="267335" cy="287655"/>
          </a:xfrm>
          <a:custGeom>
            <a:avLst/>
            <a:gdLst/>
            <a:ahLst/>
            <a:cxnLst/>
            <a:rect l="l" t="t" r="r" b="b"/>
            <a:pathLst>
              <a:path w="267335" h="287655">
                <a:moveTo>
                  <a:pt x="267083" y="0"/>
                </a:moveTo>
                <a:lnTo>
                  <a:pt x="258035" y="44388"/>
                </a:lnTo>
                <a:lnTo>
                  <a:pt x="243392" y="86646"/>
                </a:lnTo>
                <a:lnTo>
                  <a:pt x="223596" y="126186"/>
                </a:lnTo>
                <a:lnTo>
                  <a:pt x="199055" y="162601"/>
                </a:lnTo>
                <a:lnTo>
                  <a:pt x="170175" y="195483"/>
                </a:lnTo>
                <a:lnTo>
                  <a:pt x="137362" y="224425"/>
                </a:lnTo>
                <a:lnTo>
                  <a:pt x="101025" y="249019"/>
                </a:lnTo>
                <a:lnTo>
                  <a:pt x="61569" y="268857"/>
                </a:lnTo>
                <a:lnTo>
                  <a:pt x="19401" y="283532"/>
                </a:lnTo>
                <a:lnTo>
                  <a:pt x="0" y="287504"/>
                </a:lnTo>
              </a:path>
            </a:pathLst>
          </a:custGeom>
          <a:ln w="12704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9" name="bg object 19"/>
          <p:cNvSpPr/>
          <p:nvPr/>
        </p:nvSpPr>
        <p:spPr>
          <a:xfrm>
            <a:off x="488946" y="2458109"/>
            <a:ext cx="265430" cy="278130"/>
          </a:xfrm>
          <a:custGeom>
            <a:avLst/>
            <a:gdLst/>
            <a:ahLst/>
            <a:cxnLst/>
            <a:rect l="l" t="t" r="r" b="b"/>
            <a:pathLst>
              <a:path w="265430" h="278130">
                <a:moveTo>
                  <a:pt x="265168" y="278108"/>
                </a:moveTo>
                <a:lnTo>
                  <a:pt x="203599" y="259461"/>
                </a:lnTo>
                <a:lnTo>
                  <a:pt x="164143" y="239623"/>
                </a:lnTo>
                <a:lnTo>
                  <a:pt x="127806" y="215029"/>
                </a:lnTo>
                <a:lnTo>
                  <a:pt x="94993" y="186088"/>
                </a:lnTo>
                <a:lnTo>
                  <a:pt x="66113" y="153205"/>
                </a:lnTo>
                <a:lnTo>
                  <a:pt x="41572" y="116790"/>
                </a:lnTo>
                <a:lnTo>
                  <a:pt x="21776" y="77250"/>
                </a:lnTo>
                <a:lnTo>
                  <a:pt x="7132" y="34992"/>
                </a:lnTo>
                <a:lnTo>
                  <a:pt x="0" y="0"/>
                </a:lnTo>
              </a:path>
            </a:pathLst>
          </a:custGeom>
          <a:ln w="12705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0" name="bg object 20"/>
          <p:cNvSpPr/>
          <p:nvPr/>
        </p:nvSpPr>
        <p:spPr>
          <a:xfrm>
            <a:off x="488946" y="695325"/>
            <a:ext cx="281305" cy="281305"/>
          </a:xfrm>
          <a:custGeom>
            <a:avLst/>
            <a:gdLst/>
            <a:ahLst/>
            <a:cxnLst/>
            <a:rect l="l" t="t" r="r" b="b"/>
            <a:pathLst>
              <a:path w="281305" h="281305">
                <a:moveTo>
                  <a:pt x="0" y="281310"/>
                </a:moveTo>
                <a:lnTo>
                  <a:pt x="21776" y="204059"/>
                </a:lnTo>
                <a:lnTo>
                  <a:pt x="41572" y="164519"/>
                </a:lnTo>
                <a:lnTo>
                  <a:pt x="66113" y="128104"/>
                </a:lnTo>
                <a:lnTo>
                  <a:pt x="94993" y="95222"/>
                </a:lnTo>
                <a:lnTo>
                  <a:pt x="127806" y="66280"/>
                </a:lnTo>
                <a:lnTo>
                  <a:pt x="164143" y="41686"/>
                </a:lnTo>
                <a:lnTo>
                  <a:pt x="203599" y="21848"/>
                </a:lnTo>
                <a:lnTo>
                  <a:pt x="245766" y="7173"/>
                </a:lnTo>
                <a:lnTo>
                  <a:pt x="280810" y="0"/>
                </a:lnTo>
              </a:path>
            </a:pathLst>
          </a:custGeom>
          <a:ln w="12705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1" name="bg object 21"/>
          <p:cNvSpPr/>
          <p:nvPr/>
        </p:nvSpPr>
        <p:spPr>
          <a:xfrm>
            <a:off x="3442815" y="695325"/>
            <a:ext cx="283210" cy="290830"/>
          </a:xfrm>
          <a:custGeom>
            <a:avLst/>
            <a:gdLst/>
            <a:ahLst/>
            <a:cxnLst/>
            <a:rect l="l" t="t" r="r" b="b"/>
            <a:pathLst>
              <a:path w="283210" h="290830">
                <a:moveTo>
                  <a:pt x="0" y="0"/>
                </a:moveTo>
                <a:lnTo>
                  <a:pt x="77211" y="21848"/>
                </a:lnTo>
                <a:lnTo>
                  <a:pt x="116667" y="41686"/>
                </a:lnTo>
                <a:lnTo>
                  <a:pt x="153004" y="66280"/>
                </a:lnTo>
                <a:lnTo>
                  <a:pt x="185816" y="95222"/>
                </a:lnTo>
                <a:lnTo>
                  <a:pt x="214696" y="128104"/>
                </a:lnTo>
                <a:lnTo>
                  <a:pt x="239238" y="164519"/>
                </a:lnTo>
                <a:lnTo>
                  <a:pt x="259034" y="204059"/>
                </a:lnTo>
                <a:lnTo>
                  <a:pt x="273677" y="246317"/>
                </a:lnTo>
                <a:lnTo>
                  <a:pt x="282725" y="290706"/>
                </a:lnTo>
              </a:path>
            </a:pathLst>
          </a:custGeom>
          <a:ln w="12705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2" name="bg object 22"/>
          <p:cNvSpPr/>
          <p:nvPr/>
        </p:nvSpPr>
        <p:spPr>
          <a:xfrm>
            <a:off x="3458457" y="2448713"/>
            <a:ext cx="267335" cy="287655"/>
          </a:xfrm>
          <a:custGeom>
            <a:avLst/>
            <a:gdLst/>
            <a:ahLst/>
            <a:cxnLst/>
            <a:rect l="l" t="t" r="r" b="b"/>
            <a:pathLst>
              <a:path w="267335" h="287655">
                <a:moveTo>
                  <a:pt x="267083" y="0"/>
                </a:moveTo>
                <a:lnTo>
                  <a:pt x="258035" y="44388"/>
                </a:lnTo>
                <a:lnTo>
                  <a:pt x="243392" y="86646"/>
                </a:lnTo>
                <a:lnTo>
                  <a:pt x="223596" y="126186"/>
                </a:lnTo>
                <a:lnTo>
                  <a:pt x="199055" y="162601"/>
                </a:lnTo>
                <a:lnTo>
                  <a:pt x="170175" y="195483"/>
                </a:lnTo>
                <a:lnTo>
                  <a:pt x="137362" y="224425"/>
                </a:lnTo>
                <a:lnTo>
                  <a:pt x="101025" y="249019"/>
                </a:lnTo>
                <a:lnTo>
                  <a:pt x="61569" y="268857"/>
                </a:lnTo>
                <a:lnTo>
                  <a:pt x="19401" y="283532"/>
                </a:lnTo>
                <a:lnTo>
                  <a:pt x="0" y="287504"/>
                </a:lnTo>
              </a:path>
            </a:pathLst>
          </a:custGeom>
          <a:ln w="12704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3" name="bg object 23"/>
          <p:cNvSpPr/>
          <p:nvPr/>
        </p:nvSpPr>
        <p:spPr>
          <a:xfrm>
            <a:off x="488946" y="2458109"/>
            <a:ext cx="265430" cy="278130"/>
          </a:xfrm>
          <a:custGeom>
            <a:avLst/>
            <a:gdLst/>
            <a:ahLst/>
            <a:cxnLst/>
            <a:rect l="l" t="t" r="r" b="b"/>
            <a:pathLst>
              <a:path w="265430" h="278130">
                <a:moveTo>
                  <a:pt x="265168" y="278108"/>
                </a:moveTo>
                <a:lnTo>
                  <a:pt x="203599" y="259461"/>
                </a:lnTo>
                <a:lnTo>
                  <a:pt x="164143" y="239623"/>
                </a:lnTo>
                <a:lnTo>
                  <a:pt x="127806" y="215029"/>
                </a:lnTo>
                <a:lnTo>
                  <a:pt x="94993" y="186088"/>
                </a:lnTo>
                <a:lnTo>
                  <a:pt x="66113" y="153205"/>
                </a:lnTo>
                <a:lnTo>
                  <a:pt x="41572" y="116790"/>
                </a:lnTo>
                <a:lnTo>
                  <a:pt x="21776" y="77250"/>
                </a:lnTo>
                <a:lnTo>
                  <a:pt x="7132" y="34992"/>
                </a:lnTo>
                <a:lnTo>
                  <a:pt x="0" y="0"/>
                </a:lnTo>
              </a:path>
            </a:pathLst>
          </a:custGeom>
          <a:ln w="12705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4" name="bg object 24"/>
          <p:cNvSpPr/>
          <p:nvPr/>
        </p:nvSpPr>
        <p:spPr>
          <a:xfrm>
            <a:off x="477516" y="2557055"/>
            <a:ext cx="3257550" cy="190500"/>
          </a:xfrm>
          <a:custGeom>
            <a:avLst/>
            <a:gdLst/>
            <a:ahLst/>
            <a:cxnLst/>
            <a:rect l="l" t="t" r="r" b="b"/>
            <a:pathLst>
              <a:path w="3257550" h="190500">
                <a:moveTo>
                  <a:pt x="0" y="0"/>
                </a:moveTo>
                <a:lnTo>
                  <a:pt x="5031" y="43677"/>
                </a:lnTo>
                <a:lnTo>
                  <a:pt x="19361" y="83772"/>
                </a:lnTo>
                <a:lnTo>
                  <a:pt x="41849" y="119141"/>
                </a:lnTo>
                <a:lnTo>
                  <a:pt x="71349" y="148641"/>
                </a:lnTo>
                <a:lnTo>
                  <a:pt x="106718" y="171128"/>
                </a:lnTo>
                <a:lnTo>
                  <a:pt x="146814" y="185459"/>
                </a:lnTo>
                <a:lnTo>
                  <a:pt x="190493" y="190490"/>
                </a:lnTo>
                <a:lnTo>
                  <a:pt x="3068842" y="190490"/>
                </a:lnTo>
                <a:lnTo>
                  <a:pt x="3112521" y="185459"/>
                </a:lnTo>
                <a:lnTo>
                  <a:pt x="3152616" y="171128"/>
                </a:lnTo>
                <a:lnTo>
                  <a:pt x="3187986" y="148641"/>
                </a:lnTo>
                <a:lnTo>
                  <a:pt x="3217486" y="119141"/>
                </a:lnTo>
                <a:lnTo>
                  <a:pt x="3239973" y="83772"/>
                </a:lnTo>
                <a:lnTo>
                  <a:pt x="3254304" y="43677"/>
                </a:lnTo>
                <a:lnTo>
                  <a:pt x="3257550" y="15504"/>
                </a:lnTo>
              </a:path>
            </a:pathLst>
          </a:custGeom>
          <a:ln w="17145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150" b="0" i="0">
                <a:solidFill>
                  <a:schemeClr val="tx1"/>
                </a:solidFill>
                <a:latin typeface="Trebuchet MS"/>
                <a:cs typeface="Trebuchet MS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863676" y="2876551"/>
            <a:ext cx="2586990" cy="560514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15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4303727" y="2819430"/>
            <a:ext cx="2576829" cy="566165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15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150" b="0" i="0">
                <a:solidFill>
                  <a:schemeClr val="tx1"/>
                </a:solidFill>
                <a:latin typeface="Trebuchet MS"/>
                <a:cs typeface="Trebuchet MS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 showMasterSp="0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575948" y="748026"/>
            <a:ext cx="281305" cy="281305"/>
          </a:xfrm>
          <a:custGeom>
            <a:avLst/>
            <a:gdLst/>
            <a:ahLst/>
            <a:cxnLst/>
            <a:rect l="l" t="t" r="r" b="b"/>
            <a:pathLst>
              <a:path w="281305" h="281305">
                <a:moveTo>
                  <a:pt x="0" y="281310"/>
                </a:moveTo>
                <a:lnTo>
                  <a:pt x="21776" y="204059"/>
                </a:lnTo>
                <a:lnTo>
                  <a:pt x="41572" y="164519"/>
                </a:lnTo>
                <a:lnTo>
                  <a:pt x="66113" y="128104"/>
                </a:lnTo>
                <a:lnTo>
                  <a:pt x="94993" y="95222"/>
                </a:lnTo>
                <a:lnTo>
                  <a:pt x="127806" y="66280"/>
                </a:lnTo>
                <a:lnTo>
                  <a:pt x="164143" y="41686"/>
                </a:lnTo>
                <a:lnTo>
                  <a:pt x="203599" y="21848"/>
                </a:lnTo>
                <a:lnTo>
                  <a:pt x="245766" y="7173"/>
                </a:lnTo>
                <a:lnTo>
                  <a:pt x="280811" y="0"/>
                </a:lnTo>
              </a:path>
            </a:pathLst>
          </a:custGeom>
          <a:ln w="12705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7" name="bg object 17"/>
          <p:cNvSpPr/>
          <p:nvPr/>
        </p:nvSpPr>
        <p:spPr>
          <a:xfrm>
            <a:off x="3529816" y="748026"/>
            <a:ext cx="283210" cy="290830"/>
          </a:xfrm>
          <a:custGeom>
            <a:avLst/>
            <a:gdLst/>
            <a:ahLst/>
            <a:cxnLst/>
            <a:rect l="l" t="t" r="r" b="b"/>
            <a:pathLst>
              <a:path w="283210" h="290830">
                <a:moveTo>
                  <a:pt x="0" y="0"/>
                </a:moveTo>
                <a:lnTo>
                  <a:pt x="77211" y="21848"/>
                </a:lnTo>
                <a:lnTo>
                  <a:pt x="116667" y="41686"/>
                </a:lnTo>
                <a:lnTo>
                  <a:pt x="153004" y="66280"/>
                </a:lnTo>
                <a:lnTo>
                  <a:pt x="185817" y="95222"/>
                </a:lnTo>
                <a:lnTo>
                  <a:pt x="214697" y="128104"/>
                </a:lnTo>
                <a:lnTo>
                  <a:pt x="239238" y="164519"/>
                </a:lnTo>
                <a:lnTo>
                  <a:pt x="259034" y="204059"/>
                </a:lnTo>
                <a:lnTo>
                  <a:pt x="273678" y="246317"/>
                </a:lnTo>
                <a:lnTo>
                  <a:pt x="282726" y="290705"/>
                </a:lnTo>
              </a:path>
            </a:pathLst>
          </a:custGeom>
          <a:ln w="12705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8" name="bg object 18"/>
          <p:cNvSpPr/>
          <p:nvPr/>
        </p:nvSpPr>
        <p:spPr>
          <a:xfrm>
            <a:off x="3545458" y="2501415"/>
            <a:ext cx="267335" cy="287655"/>
          </a:xfrm>
          <a:custGeom>
            <a:avLst/>
            <a:gdLst/>
            <a:ahLst/>
            <a:cxnLst/>
            <a:rect l="l" t="t" r="r" b="b"/>
            <a:pathLst>
              <a:path w="267335" h="287655">
                <a:moveTo>
                  <a:pt x="267084" y="0"/>
                </a:moveTo>
                <a:lnTo>
                  <a:pt x="258036" y="44388"/>
                </a:lnTo>
                <a:lnTo>
                  <a:pt x="243392" y="86646"/>
                </a:lnTo>
                <a:lnTo>
                  <a:pt x="223596" y="126186"/>
                </a:lnTo>
                <a:lnTo>
                  <a:pt x="199055" y="162601"/>
                </a:lnTo>
                <a:lnTo>
                  <a:pt x="170175" y="195483"/>
                </a:lnTo>
                <a:lnTo>
                  <a:pt x="137363" y="224425"/>
                </a:lnTo>
                <a:lnTo>
                  <a:pt x="101025" y="249019"/>
                </a:lnTo>
                <a:lnTo>
                  <a:pt x="61569" y="268857"/>
                </a:lnTo>
                <a:lnTo>
                  <a:pt x="19402" y="283532"/>
                </a:lnTo>
                <a:lnTo>
                  <a:pt x="0" y="287503"/>
                </a:lnTo>
              </a:path>
            </a:pathLst>
          </a:custGeom>
          <a:ln w="12704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9" name="bg object 19"/>
          <p:cNvSpPr/>
          <p:nvPr/>
        </p:nvSpPr>
        <p:spPr>
          <a:xfrm>
            <a:off x="575948" y="2510811"/>
            <a:ext cx="265430" cy="278130"/>
          </a:xfrm>
          <a:custGeom>
            <a:avLst/>
            <a:gdLst/>
            <a:ahLst/>
            <a:cxnLst/>
            <a:rect l="l" t="t" r="r" b="b"/>
            <a:pathLst>
              <a:path w="265430" h="278130">
                <a:moveTo>
                  <a:pt x="265169" y="278108"/>
                </a:moveTo>
                <a:lnTo>
                  <a:pt x="203599" y="259462"/>
                </a:lnTo>
                <a:lnTo>
                  <a:pt x="164143" y="239623"/>
                </a:lnTo>
                <a:lnTo>
                  <a:pt x="127806" y="215030"/>
                </a:lnTo>
                <a:lnTo>
                  <a:pt x="94993" y="186088"/>
                </a:lnTo>
                <a:lnTo>
                  <a:pt x="66113" y="153205"/>
                </a:lnTo>
                <a:lnTo>
                  <a:pt x="41572" y="116790"/>
                </a:lnTo>
                <a:lnTo>
                  <a:pt x="21776" y="77250"/>
                </a:lnTo>
                <a:lnTo>
                  <a:pt x="7132" y="34993"/>
                </a:lnTo>
                <a:lnTo>
                  <a:pt x="0" y="0"/>
                </a:lnTo>
              </a:path>
            </a:pathLst>
          </a:custGeom>
          <a:ln w="12705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0" name="bg object 20"/>
          <p:cNvSpPr/>
          <p:nvPr/>
        </p:nvSpPr>
        <p:spPr>
          <a:xfrm>
            <a:off x="575948" y="748026"/>
            <a:ext cx="281305" cy="281305"/>
          </a:xfrm>
          <a:custGeom>
            <a:avLst/>
            <a:gdLst/>
            <a:ahLst/>
            <a:cxnLst/>
            <a:rect l="l" t="t" r="r" b="b"/>
            <a:pathLst>
              <a:path w="281305" h="281305">
                <a:moveTo>
                  <a:pt x="0" y="281310"/>
                </a:moveTo>
                <a:lnTo>
                  <a:pt x="21776" y="204059"/>
                </a:lnTo>
                <a:lnTo>
                  <a:pt x="41572" y="164519"/>
                </a:lnTo>
                <a:lnTo>
                  <a:pt x="66113" y="128104"/>
                </a:lnTo>
                <a:lnTo>
                  <a:pt x="94993" y="95222"/>
                </a:lnTo>
                <a:lnTo>
                  <a:pt x="127806" y="66280"/>
                </a:lnTo>
                <a:lnTo>
                  <a:pt x="164143" y="41686"/>
                </a:lnTo>
                <a:lnTo>
                  <a:pt x="203599" y="21848"/>
                </a:lnTo>
                <a:lnTo>
                  <a:pt x="245766" y="7173"/>
                </a:lnTo>
                <a:lnTo>
                  <a:pt x="280811" y="0"/>
                </a:lnTo>
              </a:path>
            </a:pathLst>
          </a:custGeom>
          <a:ln w="12705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1" name="bg object 21"/>
          <p:cNvSpPr/>
          <p:nvPr/>
        </p:nvSpPr>
        <p:spPr>
          <a:xfrm>
            <a:off x="3529816" y="748026"/>
            <a:ext cx="283210" cy="290830"/>
          </a:xfrm>
          <a:custGeom>
            <a:avLst/>
            <a:gdLst/>
            <a:ahLst/>
            <a:cxnLst/>
            <a:rect l="l" t="t" r="r" b="b"/>
            <a:pathLst>
              <a:path w="283210" h="290830">
                <a:moveTo>
                  <a:pt x="0" y="0"/>
                </a:moveTo>
                <a:lnTo>
                  <a:pt x="77211" y="21848"/>
                </a:lnTo>
                <a:lnTo>
                  <a:pt x="116667" y="41686"/>
                </a:lnTo>
                <a:lnTo>
                  <a:pt x="153004" y="66280"/>
                </a:lnTo>
                <a:lnTo>
                  <a:pt x="185817" y="95222"/>
                </a:lnTo>
                <a:lnTo>
                  <a:pt x="214697" y="128104"/>
                </a:lnTo>
                <a:lnTo>
                  <a:pt x="239238" y="164519"/>
                </a:lnTo>
                <a:lnTo>
                  <a:pt x="259034" y="204059"/>
                </a:lnTo>
                <a:lnTo>
                  <a:pt x="273678" y="246317"/>
                </a:lnTo>
                <a:lnTo>
                  <a:pt x="282726" y="290705"/>
                </a:lnTo>
              </a:path>
            </a:pathLst>
          </a:custGeom>
          <a:ln w="12705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2" name="bg object 22"/>
          <p:cNvSpPr/>
          <p:nvPr/>
        </p:nvSpPr>
        <p:spPr>
          <a:xfrm>
            <a:off x="3545458" y="2501415"/>
            <a:ext cx="267335" cy="287655"/>
          </a:xfrm>
          <a:custGeom>
            <a:avLst/>
            <a:gdLst/>
            <a:ahLst/>
            <a:cxnLst/>
            <a:rect l="l" t="t" r="r" b="b"/>
            <a:pathLst>
              <a:path w="267335" h="287655">
                <a:moveTo>
                  <a:pt x="267084" y="0"/>
                </a:moveTo>
                <a:lnTo>
                  <a:pt x="258036" y="44388"/>
                </a:lnTo>
                <a:lnTo>
                  <a:pt x="243392" y="86646"/>
                </a:lnTo>
                <a:lnTo>
                  <a:pt x="223596" y="126186"/>
                </a:lnTo>
                <a:lnTo>
                  <a:pt x="199055" y="162601"/>
                </a:lnTo>
                <a:lnTo>
                  <a:pt x="170175" y="195483"/>
                </a:lnTo>
                <a:lnTo>
                  <a:pt x="137363" y="224425"/>
                </a:lnTo>
                <a:lnTo>
                  <a:pt x="101025" y="249019"/>
                </a:lnTo>
                <a:lnTo>
                  <a:pt x="61569" y="268857"/>
                </a:lnTo>
                <a:lnTo>
                  <a:pt x="19402" y="283532"/>
                </a:lnTo>
                <a:lnTo>
                  <a:pt x="0" y="287503"/>
                </a:lnTo>
              </a:path>
            </a:pathLst>
          </a:custGeom>
          <a:ln w="12704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3" name="bg object 23"/>
          <p:cNvSpPr/>
          <p:nvPr/>
        </p:nvSpPr>
        <p:spPr>
          <a:xfrm>
            <a:off x="575948" y="2510811"/>
            <a:ext cx="265430" cy="278130"/>
          </a:xfrm>
          <a:custGeom>
            <a:avLst/>
            <a:gdLst/>
            <a:ahLst/>
            <a:cxnLst/>
            <a:rect l="l" t="t" r="r" b="b"/>
            <a:pathLst>
              <a:path w="265430" h="278130">
                <a:moveTo>
                  <a:pt x="265169" y="278108"/>
                </a:moveTo>
                <a:lnTo>
                  <a:pt x="203599" y="259462"/>
                </a:lnTo>
                <a:lnTo>
                  <a:pt x="164143" y="239623"/>
                </a:lnTo>
                <a:lnTo>
                  <a:pt x="127806" y="215030"/>
                </a:lnTo>
                <a:lnTo>
                  <a:pt x="94993" y="186088"/>
                </a:lnTo>
                <a:lnTo>
                  <a:pt x="66113" y="153205"/>
                </a:lnTo>
                <a:lnTo>
                  <a:pt x="41572" y="116790"/>
                </a:lnTo>
                <a:lnTo>
                  <a:pt x="21776" y="77250"/>
                </a:lnTo>
                <a:lnTo>
                  <a:pt x="7132" y="34993"/>
                </a:lnTo>
                <a:lnTo>
                  <a:pt x="0" y="0"/>
                </a:lnTo>
              </a:path>
            </a:pathLst>
          </a:custGeom>
          <a:ln w="12705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4" name="bg object 24"/>
          <p:cNvSpPr/>
          <p:nvPr/>
        </p:nvSpPr>
        <p:spPr>
          <a:xfrm>
            <a:off x="564518" y="2609757"/>
            <a:ext cx="3257550" cy="190500"/>
          </a:xfrm>
          <a:custGeom>
            <a:avLst/>
            <a:gdLst/>
            <a:ahLst/>
            <a:cxnLst/>
            <a:rect l="l" t="t" r="r" b="b"/>
            <a:pathLst>
              <a:path w="3257550" h="190500">
                <a:moveTo>
                  <a:pt x="0" y="0"/>
                </a:moveTo>
                <a:lnTo>
                  <a:pt x="5031" y="43677"/>
                </a:lnTo>
                <a:lnTo>
                  <a:pt x="19361" y="83772"/>
                </a:lnTo>
                <a:lnTo>
                  <a:pt x="41849" y="119141"/>
                </a:lnTo>
                <a:lnTo>
                  <a:pt x="71349" y="148641"/>
                </a:lnTo>
                <a:lnTo>
                  <a:pt x="106718" y="171128"/>
                </a:lnTo>
                <a:lnTo>
                  <a:pt x="146814" y="185459"/>
                </a:lnTo>
                <a:lnTo>
                  <a:pt x="190492" y="190490"/>
                </a:lnTo>
                <a:lnTo>
                  <a:pt x="3068842" y="190490"/>
                </a:lnTo>
                <a:lnTo>
                  <a:pt x="3112521" y="185459"/>
                </a:lnTo>
                <a:lnTo>
                  <a:pt x="3152616" y="171128"/>
                </a:lnTo>
                <a:lnTo>
                  <a:pt x="3187986" y="148641"/>
                </a:lnTo>
                <a:lnTo>
                  <a:pt x="3217486" y="119141"/>
                </a:lnTo>
                <a:lnTo>
                  <a:pt x="3239973" y="83772"/>
                </a:lnTo>
                <a:lnTo>
                  <a:pt x="3254304" y="43677"/>
                </a:lnTo>
                <a:lnTo>
                  <a:pt x="3257550" y="15503"/>
                </a:lnTo>
              </a:path>
            </a:pathLst>
          </a:custGeom>
          <a:ln w="171449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5" name="bg object 25"/>
          <p:cNvSpPr/>
          <p:nvPr/>
        </p:nvSpPr>
        <p:spPr>
          <a:xfrm>
            <a:off x="755017" y="736596"/>
            <a:ext cx="3067050" cy="175260"/>
          </a:xfrm>
          <a:custGeom>
            <a:avLst/>
            <a:gdLst/>
            <a:ahLst/>
            <a:cxnLst/>
            <a:rect l="l" t="t" r="r" b="b"/>
            <a:pathLst>
              <a:path w="3067050" h="175259">
                <a:moveTo>
                  <a:pt x="3067050" y="174986"/>
                </a:moveTo>
                <a:lnTo>
                  <a:pt x="3049474" y="106717"/>
                </a:lnTo>
                <a:lnTo>
                  <a:pt x="3026987" y="71348"/>
                </a:lnTo>
                <a:lnTo>
                  <a:pt x="2997487" y="41848"/>
                </a:lnTo>
                <a:lnTo>
                  <a:pt x="2962117" y="19361"/>
                </a:lnTo>
                <a:lnTo>
                  <a:pt x="2922021" y="5030"/>
                </a:lnTo>
                <a:lnTo>
                  <a:pt x="2878343" y="0"/>
                </a:lnTo>
                <a:lnTo>
                  <a:pt x="0" y="0"/>
                </a:lnTo>
              </a:path>
            </a:pathLst>
          </a:custGeom>
          <a:ln w="17145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pic>
        <p:nvPicPr>
          <p:cNvPr id="26" name="bg object 2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49156" y="1999678"/>
            <a:ext cx="2390774" cy="704849"/>
          </a:xfrm>
          <a:prstGeom prst="rect">
            <a:avLst/>
          </a:prstGeom>
        </p:spPr>
      </p:pic>
      <p:sp>
        <p:nvSpPr>
          <p:cNvPr id="27" name="bg object 27"/>
          <p:cNvSpPr/>
          <p:nvPr/>
        </p:nvSpPr>
        <p:spPr>
          <a:xfrm>
            <a:off x="4015739" y="748026"/>
            <a:ext cx="281305" cy="281305"/>
          </a:xfrm>
          <a:custGeom>
            <a:avLst/>
            <a:gdLst/>
            <a:ahLst/>
            <a:cxnLst/>
            <a:rect l="l" t="t" r="r" b="b"/>
            <a:pathLst>
              <a:path w="281304" h="281305">
                <a:moveTo>
                  <a:pt x="0" y="281311"/>
                </a:moveTo>
                <a:lnTo>
                  <a:pt x="21776" y="204059"/>
                </a:lnTo>
                <a:lnTo>
                  <a:pt x="41572" y="164519"/>
                </a:lnTo>
                <a:lnTo>
                  <a:pt x="66113" y="128104"/>
                </a:lnTo>
                <a:lnTo>
                  <a:pt x="94993" y="95222"/>
                </a:lnTo>
                <a:lnTo>
                  <a:pt x="127806" y="66280"/>
                </a:lnTo>
                <a:lnTo>
                  <a:pt x="164143" y="41686"/>
                </a:lnTo>
                <a:lnTo>
                  <a:pt x="203599" y="21848"/>
                </a:lnTo>
                <a:lnTo>
                  <a:pt x="245767" y="7173"/>
                </a:lnTo>
                <a:lnTo>
                  <a:pt x="280811" y="0"/>
                </a:lnTo>
              </a:path>
            </a:pathLst>
          </a:custGeom>
          <a:ln w="12705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8" name="bg object 28"/>
          <p:cNvSpPr/>
          <p:nvPr/>
        </p:nvSpPr>
        <p:spPr>
          <a:xfrm>
            <a:off x="6969608" y="748026"/>
            <a:ext cx="283210" cy="290830"/>
          </a:xfrm>
          <a:custGeom>
            <a:avLst/>
            <a:gdLst/>
            <a:ahLst/>
            <a:cxnLst/>
            <a:rect l="l" t="t" r="r" b="b"/>
            <a:pathLst>
              <a:path w="283209" h="290830">
                <a:moveTo>
                  <a:pt x="0" y="0"/>
                </a:moveTo>
                <a:lnTo>
                  <a:pt x="77211" y="21848"/>
                </a:lnTo>
                <a:lnTo>
                  <a:pt x="116667" y="41686"/>
                </a:lnTo>
                <a:lnTo>
                  <a:pt x="153004" y="66280"/>
                </a:lnTo>
                <a:lnTo>
                  <a:pt x="185817" y="95222"/>
                </a:lnTo>
                <a:lnTo>
                  <a:pt x="214697" y="128104"/>
                </a:lnTo>
                <a:lnTo>
                  <a:pt x="239238" y="164519"/>
                </a:lnTo>
                <a:lnTo>
                  <a:pt x="259034" y="204059"/>
                </a:lnTo>
                <a:lnTo>
                  <a:pt x="273678" y="246317"/>
                </a:lnTo>
                <a:lnTo>
                  <a:pt x="282725" y="290705"/>
                </a:lnTo>
              </a:path>
            </a:pathLst>
          </a:custGeom>
          <a:ln w="12705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9" name="bg object 29"/>
          <p:cNvSpPr/>
          <p:nvPr/>
        </p:nvSpPr>
        <p:spPr>
          <a:xfrm>
            <a:off x="6985250" y="2501416"/>
            <a:ext cx="267335" cy="287655"/>
          </a:xfrm>
          <a:custGeom>
            <a:avLst/>
            <a:gdLst/>
            <a:ahLst/>
            <a:cxnLst/>
            <a:rect l="l" t="t" r="r" b="b"/>
            <a:pathLst>
              <a:path w="267334" h="287655">
                <a:moveTo>
                  <a:pt x="267084" y="0"/>
                </a:moveTo>
                <a:lnTo>
                  <a:pt x="258036" y="44388"/>
                </a:lnTo>
                <a:lnTo>
                  <a:pt x="243392" y="86645"/>
                </a:lnTo>
                <a:lnTo>
                  <a:pt x="223596" y="126185"/>
                </a:lnTo>
                <a:lnTo>
                  <a:pt x="199055" y="162600"/>
                </a:lnTo>
                <a:lnTo>
                  <a:pt x="170175" y="195483"/>
                </a:lnTo>
                <a:lnTo>
                  <a:pt x="137363" y="224425"/>
                </a:lnTo>
                <a:lnTo>
                  <a:pt x="101025" y="249018"/>
                </a:lnTo>
                <a:lnTo>
                  <a:pt x="61569" y="268857"/>
                </a:lnTo>
                <a:lnTo>
                  <a:pt x="19402" y="283531"/>
                </a:lnTo>
                <a:lnTo>
                  <a:pt x="0" y="287503"/>
                </a:lnTo>
              </a:path>
            </a:pathLst>
          </a:custGeom>
          <a:ln w="12704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0" name="bg object 30"/>
          <p:cNvSpPr/>
          <p:nvPr/>
        </p:nvSpPr>
        <p:spPr>
          <a:xfrm>
            <a:off x="4015739" y="2510810"/>
            <a:ext cx="265430" cy="278130"/>
          </a:xfrm>
          <a:custGeom>
            <a:avLst/>
            <a:gdLst/>
            <a:ahLst/>
            <a:cxnLst/>
            <a:rect l="l" t="t" r="r" b="b"/>
            <a:pathLst>
              <a:path w="265429" h="278130">
                <a:moveTo>
                  <a:pt x="265169" y="278109"/>
                </a:moveTo>
                <a:lnTo>
                  <a:pt x="203599" y="259462"/>
                </a:lnTo>
                <a:lnTo>
                  <a:pt x="164143" y="239624"/>
                </a:lnTo>
                <a:lnTo>
                  <a:pt x="127806" y="215030"/>
                </a:lnTo>
                <a:lnTo>
                  <a:pt x="94993" y="186088"/>
                </a:lnTo>
                <a:lnTo>
                  <a:pt x="66113" y="153206"/>
                </a:lnTo>
                <a:lnTo>
                  <a:pt x="41572" y="116791"/>
                </a:lnTo>
                <a:lnTo>
                  <a:pt x="21776" y="77251"/>
                </a:lnTo>
                <a:lnTo>
                  <a:pt x="7132" y="34993"/>
                </a:lnTo>
                <a:lnTo>
                  <a:pt x="0" y="0"/>
                </a:lnTo>
              </a:path>
            </a:pathLst>
          </a:custGeom>
          <a:ln w="12705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1" name="bg object 31"/>
          <p:cNvSpPr/>
          <p:nvPr/>
        </p:nvSpPr>
        <p:spPr>
          <a:xfrm>
            <a:off x="4015739" y="748026"/>
            <a:ext cx="281305" cy="281305"/>
          </a:xfrm>
          <a:custGeom>
            <a:avLst/>
            <a:gdLst/>
            <a:ahLst/>
            <a:cxnLst/>
            <a:rect l="l" t="t" r="r" b="b"/>
            <a:pathLst>
              <a:path w="281304" h="281305">
                <a:moveTo>
                  <a:pt x="0" y="281311"/>
                </a:moveTo>
                <a:lnTo>
                  <a:pt x="21776" y="204059"/>
                </a:lnTo>
                <a:lnTo>
                  <a:pt x="41572" y="164519"/>
                </a:lnTo>
                <a:lnTo>
                  <a:pt x="66113" y="128104"/>
                </a:lnTo>
                <a:lnTo>
                  <a:pt x="94993" y="95222"/>
                </a:lnTo>
                <a:lnTo>
                  <a:pt x="127806" y="66280"/>
                </a:lnTo>
                <a:lnTo>
                  <a:pt x="164143" y="41686"/>
                </a:lnTo>
                <a:lnTo>
                  <a:pt x="203599" y="21848"/>
                </a:lnTo>
                <a:lnTo>
                  <a:pt x="245767" y="7173"/>
                </a:lnTo>
                <a:lnTo>
                  <a:pt x="280811" y="0"/>
                </a:lnTo>
              </a:path>
            </a:pathLst>
          </a:custGeom>
          <a:ln w="12705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2" name="bg object 32"/>
          <p:cNvSpPr/>
          <p:nvPr/>
        </p:nvSpPr>
        <p:spPr>
          <a:xfrm>
            <a:off x="6969608" y="748026"/>
            <a:ext cx="283210" cy="290830"/>
          </a:xfrm>
          <a:custGeom>
            <a:avLst/>
            <a:gdLst/>
            <a:ahLst/>
            <a:cxnLst/>
            <a:rect l="l" t="t" r="r" b="b"/>
            <a:pathLst>
              <a:path w="283209" h="290830">
                <a:moveTo>
                  <a:pt x="0" y="0"/>
                </a:moveTo>
                <a:lnTo>
                  <a:pt x="77211" y="21848"/>
                </a:lnTo>
                <a:lnTo>
                  <a:pt x="116667" y="41686"/>
                </a:lnTo>
                <a:lnTo>
                  <a:pt x="153004" y="66280"/>
                </a:lnTo>
                <a:lnTo>
                  <a:pt x="185817" y="95222"/>
                </a:lnTo>
                <a:lnTo>
                  <a:pt x="214697" y="128104"/>
                </a:lnTo>
                <a:lnTo>
                  <a:pt x="239238" y="164519"/>
                </a:lnTo>
                <a:lnTo>
                  <a:pt x="259034" y="204059"/>
                </a:lnTo>
                <a:lnTo>
                  <a:pt x="273678" y="246317"/>
                </a:lnTo>
                <a:lnTo>
                  <a:pt x="282725" y="290705"/>
                </a:lnTo>
              </a:path>
            </a:pathLst>
          </a:custGeom>
          <a:ln w="12705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3" name="bg object 33"/>
          <p:cNvSpPr/>
          <p:nvPr/>
        </p:nvSpPr>
        <p:spPr>
          <a:xfrm>
            <a:off x="6985250" y="2501416"/>
            <a:ext cx="267335" cy="287655"/>
          </a:xfrm>
          <a:custGeom>
            <a:avLst/>
            <a:gdLst/>
            <a:ahLst/>
            <a:cxnLst/>
            <a:rect l="l" t="t" r="r" b="b"/>
            <a:pathLst>
              <a:path w="267334" h="287655">
                <a:moveTo>
                  <a:pt x="267084" y="0"/>
                </a:moveTo>
                <a:lnTo>
                  <a:pt x="258036" y="44388"/>
                </a:lnTo>
                <a:lnTo>
                  <a:pt x="243392" y="86645"/>
                </a:lnTo>
                <a:lnTo>
                  <a:pt x="223596" y="126185"/>
                </a:lnTo>
                <a:lnTo>
                  <a:pt x="199055" y="162600"/>
                </a:lnTo>
                <a:lnTo>
                  <a:pt x="170175" y="195483"/>
                </a:lnTo>
                <a:lnTo>
                  <a:pt x="137363" y="224425"/>
                </a:lnTo>
                <a:lnTo>
                  <a:pt x="101025" y="249018"/>
                </a:lnTo>
                <a:lnTo>
                  <a:pt x="61569" y="268857"/>
                </a:lnTo>
                <a:lnTo>
                  <a:pt x="19402" y="283531"/>
                </a:lnTo>
                <a:lnTo>
                  <a:pt x="0" y="287503"/>
                </a:lnTo>
              </a:path>
            </a:pathLst>
          </a:custGeom>
          <a:ln w="12704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4" name="bg object 34"/>
          <p:cNvSpPr/>
          <p:nvPr/>
        </p:nvSpPr>
        <p:spPr>
          <a:xfrm>
            <a:off x="4015739" y="2510810"/>
            <a:ext cx="265430" cy="278130"/>
          </a:xfrm>
          <a:custGeom>
            <a:avLst/>
            <a:gdLst/>
            <a:ahLst/>
            <a:cxnLst/>
            <a:rect l="l" t="t" r="r" b="b"/>
            <a:pathLst>
              <a:path w="265429" h="278130">
                <a:moveTo>
                  <a:pt x="265169" y="278109"/>
                </a:moveTo>
                <a:lnTo>
                  <a:pt x="203599" y="259462"/>
                </a:lnTo>
                <a:lnTo>
                  <a:pt x="164143" y="239624"/>
                </a:lnTo>
                <a:lnTo>
                  <a:pt x="127806" y="215030"/>
                </a:lnTo>
                <a:lnTo>
                  <a:pt x="94993" y="186088"/>
                </a:lnTo>
                <a:lnTo>
                  <a:pt x="66113" y="153206"/>
                </a:lnTo>
                <a:lnTo>
                  <a:pt x="41572" y="116791"/>
                </a:lnTo>
                <a:lnTo>
                  <a:pt x="21776" y="77251"/>
                </a:lnTo>
                <a:lnTo>
                  <a:pt x="7132" y="34993"/>
                </a:lnTo>
                <a:lnTo>
                  <a:pt x="0" y="0"/>
                </a:lnTo>
              </a:path>
            </a:pathLst>
          </a:custGeom>
          <a:ln w="12705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5" name="bg object 35"/>
          <p:cNvSpPr/>
          <p:nvPr/>
        </p:nvSpPr>
        <p:spPr>
          <a:xfrm>
            <a:off x="4004309" y="2609758"/>
            <a:ext cx="3257550" cy="190500"/>
          </a:xfrm>
          <a:custGeom>
            <a:avLst/>
            <a:gdLst/>
            <a:ahLst/>
            <a:cxnLst/>
            <a:rect l="l" t="t" r="r" b="b"/>
            <a:pathLst>
              <a:path w="3257550" h="190500">
                <a:moveTo>
                  <a:pt x="0" y="0"/>
                </a:moveTo>
                <a:lnTo>
                  <a:pt x="5030" y="43676"/>
                </a:lnTo>
                <a:lnTo>
                  <a:pt x="19361" y="83771"/>
                </a:lnTo>
                <a:lnTo>
                  <a:pt x="41848" y="119140"/>
                </a:lnTo>
                <a:lnTo>
                  <a:pt x="71349" y="148640"/>
                </a:lnTo>
                <a:lnTo>
                  <a:pt x="106718" y="171127"/>
                </a:lnTo>
                <a:lnTo>
                  <a:pt x="146814" y="185457"/>
                </a:lnTo>
                <a:lnTo>
                  <a:pt x="190492" y="190488"/>
                </a:lnTo>
                <a:lnTo>
                  <a:pt x="3068842" y="190488"/>
                </a:lnTo>
                <a:lnTo>
                  <a:pt x="3112521" y="185457"/>
                </a:lnTo>
                <a:lnTo>
                  <a:pt x="3152616" y="171127"/>
                </a:lnTo>
                <a:lnTo>
                  <a:pt x="3187986" y="148640"/>
                </a:lnTo>
                <a:lnTo>
                  <a:pt x="3217486" y="119140"/>
                </a:lnTo>
                <a:lnTo>
                  <a:pt x="3239973" y="83771"/>
                </a:lnTo>
                <a:lnTo>
                  <a:pt x="3254304" y="43676"/>
                </a:lnTo>
                <a:lnTo>
                  <a:pt x="3257550" y="15501"/>
                </a:lnTo>
              </a:path>
            </a:pathLst>
          </a:custGeom>
          <a:ln w="17145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6" name="bg object 36"/>
          <p:cNvSpPr/>
          <p:nvPr/>
        </p:nvSpPr>
        <p:spPr>
          <a:xfrm>
            <a:off x="4194809" y="736596"/>
            <a:ext cx="3067050" cy="175260"/>
          </a:xfrm>
          <a:custGeom>
            <a:avLst/>
            <a:gdLst/>
            <a:ahLst/>
            <a:cxnLst/>
            <a:rect l="l" t="t" r="r" b="b"/>
            <a:pathLst>
              <a:path w="3067050" h="175259">
                <a:moveTo>
                  <a:pt x="3067050" y="174987"/>
                </a:moveTo>
                <a:lnTo>
                  <a:pt x="3049474" y="106717"/>
                </a:lnTo>
                <a:lnTo>
                  <a:pt x="3026987" y="71348"/>
                </a:lnTo>
                <a:lnTo>
                  <a:pt x="2997487" y="41848"/>
                </a:lnTo>
                <a:lnTo>
                  <a:pt x="2962117" y="19361"/>
                </a:lnTo>
                <a:lnTo>
                  <a:pt x="2922021" y="5030"/>
                </a:lnTo>
                <a:lnTo>
                  <a:pt x="2878343" y="0"/>
                </a:lnTo>
                <a:lnTo>
                  <a:pt x="0" y="0"/>
                </a:lnTo>
              </a:path>
            </a:pathLst>
          </a:custGeom>
          <a:ln w="17145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pic>
        <p:nvPicPr>
          <p:cNvPr id="37" name="bg object 37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491418" y="1999678"/>
            <a:ext cx="2390774" cy="704849"/>
          </a:xfrm>
          <a:prstGeom prst="rect">
            <a:avLst/>
          </a:prstGeom>
        </p:spPr>
      </p:pic>
      <p:sp>
        <p:nvSpPr>
          <p:cNvPr id="38" name="bg object 38"/>
          <p:cNvSpPr/>
          <p:nvPr/>
        </p:nvSpPr>
        <p:spPr>
          <a:xfrm>
            <a:off x="575948" y="2942586"/>
            <a:ext cx="281305" cy="281305"/>
          </a:xfrm>
          <a:custGeom>
            <a:avLst/>
            <a:gdLst/>
            <a:ahLst/>
            <a:cxnLst/>
            <a:rect l="l" t="t" r="r" b="b"/>
            <a:pathLst>
              <a:path w="281305" h="281305">
                <a:moveTo>
                  <a:pt x="0" y="281310"/>
                </a:moveTo>
                <a:lnTo>
                  <a:pt x="21776" y="204060"/>
                </a:lnTo>
                <a:lnTo>
                  <a:pt x="41572" y="164519"/>
                </a:lnTo>
                <a:lnTo>
                  <a:pt x="66113" y="128104"/>
                </a:lnTo>
                <a:lnTo>
                  <a:pt x="94993" y="95222"/>
                </a:lnTo>
                <a:lnTo>
                  <a:pt x="127806" y="66280"/>
                </a:lnTo>
                <a:lnTo>
                  <a:pt x="164143" y="41686"/>
                </a:lnTo>
                <a:lnTo>
                  <a:pt x="203599" y="21848"/>
                </a:lnTo>
                <a:lnTo>
                  <a:pt x="245766" y="7173"/>
                </a:lnTo>
                <a:lnTo>
                  <a:pt x="280811" y="0"/>
                </a:lnTo>
              </a:path>
            </a:pathLst>
          </a:custGeom>
          <a:ln w="12705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9" name="bg object 39"/>
          <p:cNvSpPr/>
          <p:nvPr/>
        </p:nvSpPr>
        <p:spPr>
          <a:xfrm>
            <a:off x="3529816" y="2942586"/>
            <a:ext cx="283210" cy="290830"/>
          </a:xfrm>
          <a:custGeom>
            <a:avLst/>
            <a:gdLst/>
            <a:ahLst/>
            <a:cxnLst/>
            <a:rect l="l" t="t" r="r" b="b"/>
            <a:pathLst>
              <a:path w="283210" h="290830">
                <a:moveTo>
                  <a:pt x="0" y="0"/>
                </a:moveTo>
                <a:lnTo>
                  <a:pt x="77212" y="21848"/>
                </a:lnTo>
                <a:lnTo>
                  <a:pt x="116667" y="41686"/>
                </a:lnTo>
                <a:lnTo>
                  <a:pt x="153005" y="66280"/>
                </a:lnTo>
                <a:lnTo>
                  <a:pt x="185817" y="95222"/>
                </a:lnTo>
                <a:lnTo>
                  <a:pt x="214697" y="128104"/>
                </a:lnTo>
                <a:lnTo>
                  <a:pt x="239239" y="164519"/>
                </a:lnTo>
                <a:lnTo>
                  <a:pt x="259035" y="204060"/>
                </a:lnTo>
                <a:lnTo>
                  <a:pt x="273678" y="246317"/>
                </a:lnTo>
                <a:lnTo>
                  <a:pt x="282726" y="290706"/>
                </a:lnTo>
              </a:path>
            </a:pathLst>
          </a:custGeom>
          <a:ln w="12705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0" name="bg object 40"/>
          <p:cNvSpPr/>
          <p:nvPr/>
        </p:nvSpPr>
        <p:spPr>
          <a:xfrm>
            <a:off x="3545459" y="4695976"/>
            <a:ext cx="267335" cy="287655"/>
          </a:xfrm>
          <a:custGeom>
            <a:avLst/>
            <a:gdLst/>
            <a:ahLst/>
            <a:cxnLst/>
            <a:rect l="l" t="t" r="r" b="b"/>
            <a:pathLst>
              <a:path w="267335" h="287654">
                <a:moveTo>
                  <a:pt x="267083" y="0"/>
                </a:moveTo>
                <a:lnTo>
                  <a:pt x="258035" y="44388"/>
                </a:lnTo>
                <a:lnTo>
                  <a:pt x="243391" y="86646"/>
                </a:lnTo>
                <a:lnTo>
                  <a:pt x="223595" y="126186"/>
                </a:lnTo>
                <a:lnTo>
                  <a:pt x="199054" y="162601"/>
                </a:lnTo>
                <a:lnTo>
                  <a:pt x="170174" y="195483"/>
                </a:lnTo>
                <a:lnTo>
                  <a:pt x="137361" y="224425"/>
                </a:lnTo>
                <a:lnTo>
                  <a:pt x="101024" y="249019"/>
                </a:lnTo>
                <a:lnTo>
                  <a:pt x="61568" y="268857"/>
                </a:lnTo>
                <a:lnTo>
                  <a:pt x="19401" y="283532"/>
                </a:lnTo>
                <a:lnTo>
                  <a:pt x="0" y="287503"/>
                </a:lnTo>
              </a:path>
            </a:pathLst>
          </a:custGeom>
          <a:ln w="12704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1" name="bg object 41"/>
          <p:cNvSpPr/>
          <p:nvPr/>
        </p:nvSpPr>
        <p:spPr>
          <a:xfrm>
            <a:off x="575948" y="4705371"/>
            <a:ext cx="265430" cy="278130"/>
          </a:xfrm>
          <a:custGeom>
            <a:avLst/>
            <a:gdLst/>
            <a:ahLst/>
            <a:cxnLst/>
            <a:rect l="l" t="t" r="r" b="b"/>
            <a:pathLst>
              <a:path w="265430" h="278129">
                <a:moveTo>
                  <a:pt x="265168" y="278108"/>
                </a:moveTo>
                <a:lnTo>
                  <a:pt x="203599" y="259462"/>
                </a:lnTo>
                <a:lnTo>
                  <a:pt x="164143" y="239623"/>
                </a:lnTo>
                <a:lnTo>
                  <a:pt x="127806" y="215030"/>
                </a:lnTo>
                <a:lnTo>
                  <a:pt x="94993" y="186088"/>
                </a:lnTo>
                <a:lnTo>
                  <a:pt x="66113" y="153205"/>
                </a:lnTo>
                <a:lnTo>
                  <a:pt x="41572" y="116790"/>
                </a:lnTo>
                <a:lnTo>
                  <a:pt x="21776" y="77250"/>
                </a:lnTo>
                <a:lnTo>
                  <a:pt x="7132" y="34993"/>
                </a:lnTo>
                <a:lnTo>
                  <a:pt x="0" y="0"/>
                </a:lnTo>
              </a:path>
            </a:pathLst>
          </a:custGeom>
          <a:ln w="12705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2" name="bg object 42"/>
          <p:cNvSpPr/>
          <p:nvPr/>
        </p:nvSpPr>
        <p:spPr>
          <a:xfrm>
            <a:off x="575948" y="2942586"/>
            <a:ext cx="281305" cy="281305"/>
          </a:xfrm>
          <a:custGeom>
            <a:avLst/>
            <a:gdLst/>
            <a:ahLst/>
            <a:cxnLst/>
            <a:rect l="l" t="t" r="r" b="b"/>
            <a:pathLst>
              <a:path w="281305" h="281305">
                <a:moveTo>
                  <a:pt x="0" y="281310"/>
                </a:moveTo>
                <a:lnTo>
                  <a:pt x="21776" y="204060"/>
                </a:lnTo>
                <a:lnTo>
                  <a:pt x="41572" y="164519"/>
                </a:lnTo>
                <a:lnTo>
                  <a:pt x="66113" y="128104"/>
                </a:lnTo>
                <a:lnTo>
                  <a:pt x="94993" y="95222"/>
                </a:lnTo>
                <a:lnTo>
                  <a:pt x="127806" y="66280"/>
                </a:lnTo>
                <a:lnTo>
                  <a:pt x="164143" y="41686"/>
                </a:lnTo>
                <a:lnTo>
                  <a:pt x="203599" y="21848"/>
                </a:lnTo>
                <a:lnTo>
                  <a:pt x="245766" y="7173"/>
                </a:lnTo>
                <a:lnTo>
                  <a:pt x="280811" y="0"/>
                </a:lnTo>
              </a:path>
            </a:pathLst>
          </a:custGeom>
          <a:ln w="12705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3" name="bg object 43"/>
          <p:cNvSpPr/>
          <p:nvPr/>
        </p:nvSpPr>
        <p:spPr>
          <a:xfrm>
            <a:off x="3529816" y="2942586"/>
            <a:ext cx="283210" cy="290830"/>
          </a:xfrm>
          <a:custGeom>
            <a:avLst/>
            <a:gdLst/>
            <a:ahLst/>
            <a:cxnLst/>
            <a:rect l="l" t="t" r="r" b="b"/>
            <a:pathLst>
              <a:path w="283210" h="290830">
                <a:moveTo>
                  <a:pt x="0" y="0"/>
                </a:moveTo>
                <a:lnTo>
                  <a:pt x="77212" y="21848"/>
                </a:lnTo>
                <a:lnTo>
                  <a:pt x="116667" y="41686"/>
                </a:lnTo>
                <a:lnTo>
                  <a:pt x="153005" y="66280"/>
                </a:lnTo>
                <a:lnTo>
                  <a:pt x="185817" y="95222"/>
                </a:lnTo>
                <a:lnTo>
                  <a:pt x="214697" y="128104"/>
                </a:lnTo>
                <a:lnTo>
                  <a:pt x="239239" y="164519"/>
                </a:lnTo>
                <a:lnTo>
                  <a:pt x="259035" y="204060"/>
                </a:lnTo>
                <a:lnTo>
                  <a:pt x="273678" y="246317"/>
                </a:lnTo>
                <a:lnTo>
                  <a:pt x="282726" y="290706"/>
                </a:lnTo>
              </a:path>
            </a:pathLst>
          </a:custGeom>
          <a:ln w="12705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4" name="bg object 44"/>
          <p:cNvSpPr/>
          <p:nvPr/>
        </p:nvSpPr>
        <p:spPr>
          <a:xfrm>
            <a:off x="3545459" y="4695976"/>
            <a:ext cx="267335" cy="287655"/>
          </a:xfrm>
          <a:custGeom>
            <a:avLst/>
            <a:gdLst/>
            <a:ahLst/>
            <a:cxnLst/>
            <a:rect l="l" t="t" r="r" b="b"/>
            <a:pathLst>
              <a:path w="267335" h="287654">
                <a:moveTo>
                  <a:pt x="267083" y="0"/>
                </a:moveTo>
                <a:lnTo>
                  <a:pt x="258035" y="44388"/>
                </a:lnTo>
                <a:lnTo>
                  <a:pt x="243391" y="86646"/>
                </a:lnTo>
                <a:lnTo>
                  <a:pt x="223595" y="126186"/>
                </a:lnTo>
                <a:lnTo>
                  <a:pt x="199054" y="162601"/>
                </a:lnTo>
                <a:lnTo>
                  <a:pt x="170174" y="195483"/>
                </a:lnTo>
                <a:lnTo>
                  <a:pt x="137361" y="224425"/>
                </a:lnTo>
                <a:lnTo>
                  <a:pt x="101024" y="249019"/>
                </a:lnTo>
                <a:lnTo>
                  <a:pt x="61568" y="268857"/>
                </a:lnTo>
                <a:lnTo>
                  <a:pt x="19401" y="283532"/>
                </a:lnTo>
                <a:lnTo>
                  <a:pt x="0" y="287503"/>
                </a:lnTo>
              </a:path>
            </a:pathLst>
          </a:custGeom>
          <a:ln w="12704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5" name="bg object 45"/>
          <p:cNvSpPr/>
          <p:nvPr/>
        </p:nvSpPr>
        <p:spPr>
          <a:xfrm>
            <a:off x="575948" y="4705371"/>
            <a:ext cx="265430" cy="278130"/>
          </a:xfrm>
          <a:custGeom>
            <a:avLst/>
            <a:gdLst/>
            <a:ahLst/>
            <a:cxnLst/>
            <a:rect l="l" t="t" r="r" b="b"/>
            <a:pathLst>
              <a:path w="265430" h="278129">
                <a:moveTo>
                  <a:pt x="265168" y="278108"/>
                </a:moveTo>
                <a:lnTo>
                  <a:pt x="203599" y="259462"/>
                </a:lnTo>
                <a:lnTo>
                  <a:pt x="164143" y="239623"/>
                </a:lnTo>
                <a:lnTo>
                  <a:pt x="127806" y="215030"/>
                </a:lnTo>
                <a:lnTo>
                  <a:pt x="94993" y="186088"/>
                </a:lnTo>
                <a:lnTo>
                  <a:pt x="66113" y="153205"/>
                </a:lnTo>
                <a:lnTo>
                  <a:pt x="41572" y="116790"/>
                </a:lnTo>
                <a:lnTo>
                  <a:pt x="21776" y="77250"/>
                </a:lnTo>
                <a:lnTo>
                  <a:pt x="7132" y="34993"/>
                </a:lnTo>
                <a:lnTo>
                  <a:pt x="0" y="0"/>
                </a:lnTo>
              </a:path>
            </a:pathLst>
          </a:custGeom>
          <a:ln w="12705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6" name="bg object 46"/>
          <p:cNvSpPr/>
          <p:nvPr/>
        </p:nvSpPr>
        <p:spPr>
          <a:xfrm>
            <a:off x="564518" y="4804317"/>
            <a:ext cx="3257550" cy="190500"/>
          </a:xfrm>
          <a:custGeom>
            <a:avLst/>
            <a:gdLst/>
            <a:ahLst/>
            <a:cxnLst/>
            <a:rect l="l" t="t" r="r" b="b"/>
            <a:pathLst>
              <a:path w="3257550" h="190500">
                <a:moveTo>
                  <a:pt x="0" y="0"/>
                </a:moveTo>
                <a:lnTo>
                  <a:pt x="5031" y="43677"/>
                </a:lnTo>
                <a:lnTo>
                  <a:pt x="19361" y="83772"/>
                </a:lnTo>
                <a:lnTo>
                  <a:pt x="41849" y="119141"/>
                </a:lnTo>
                <a:lnTo>
                  <a:pt x="71349" y="148641"/>
                </a:lnTo>
                <a:lnTo>
                  <a:pt x="106718" y="171128"/>
                </a:lnTo>
                <a:lnTo>
                  <a:pt x="146814" y="185459"/>
                </a:lnTo>
                <a:lnTo>
                  <a:pt x="190492" y="190490"/>
                </a:lnTo>
                <a:lnTo>
                  <a:pt x="3068842" y="190490"/>
                </a:lnTo>
                <a:lnTo>
                  <a:pt x="3112521" y="185459"/>
                </a:lnTo>
                <a:lnTo>
                  <a:pt x="3152616" y="171128"/>
                </a:lnTo>
                <a:lnTo>
                  <a:pt x="3187986" y="148641"/>
                </a:lnTo>
                <a:lnTo>
                  <a:pt x="3217486" y="119141"/>
                </a:lnTo>
                <a:lnTo>
                  <a:pt x="3239973" y="83772"/>
                </a:lnTo>
                <a:lnTo>
                  <a:pt x="3254304" y="43677"/>
                </a:lnTo>
                <a:lnTo>
                  <a:pt x="3257550" y="15503"/>
                </a:lnTo>
              </a:path>
            </a:pathLst>
          </a:custGeom>
          <a:ln w="171449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7" name="bg object 47"/>
          <p:cNvSpPr/>
          <p:nvPr/>
        </p:nvSpPr>
        <p:spPr>
          <a:xfrm>
            <a:off x="755017" y="2931156"/>
            <a:ext cx="3067050" cy="175260"/>
          </a:xfrm>
          <a:custGeom>
            <a:avLst/>
            <a:gdLst/>
            <a:ahLst/>
            <a:cxnLst/>
            <a:rect l="l" t="t" r="r" b="b"/>
            <a:pathLst>
              <a:path w="3067050" h="175260">
                <a:moveTo>
                  <a:pt x="3067050" y="174986"/>
                </a:moveTo>
                <a:lnTo>
                  <a:pt x="3049474" y="106717"/>
                </a:lnTo>
                <a:lnTo>
                  <a:pt x="3026987" y="71348"/>
                </a:lnTo>
                <a:lnTo>
                  <a:pt x="2997487" y="41848"/>
                </a:lnTo>
                <a:lnTo>
                  <a:pt x="2962117" y="19361"/>
                </a:lnTo>
                <a:lnTo>
                  <a:pt x="2922021" y="5030"/>
                </a:lnTo>
                <a:lnTo>
                  <a:pt x="2878343" y="0"/>
                </a:lnTo>
                <a:lnTo>
                  <a:pt x="0" y="0"/>
                </a:lnTo>
              </a:path>
            </a:pathLst>
          </a:custGeom>
          <a:ln w="17145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pic>
        <p:nvPicPr>
          <p:cNvPr id="48" name="bg object 48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006473" y="4173535"/>
            <a:ext cx="2390774" cy="714374"/>
          </a:xfrm>
          <a:prstGeom prst="rect">
            <a:avLst/>
          </a:prstGeom>
        </p:spPr>
      </p:pic>
      <p:sp>
        <p:nvSpPr>
          <p:cNvPr id="49" name="bg object 49"/>
          <p:cNvSpPr/>
          <p:nvPr/>
        </p:nvSpPr>
        <p:spPr>
          <a:xfrm>
            <a:off x="4014472" y="2954655"/>
            <a:ext cx="281305" cy="281940"/>
          </a:xfrm>
          <a:custGeom>
            <a:avLst/>
            <a:gdLst/>
            <a:ahLst/>
            <a:cxnLst/>
            <a:rect l="l" t="t" r="r" b="b"/>
            <a:pathLst>
              <a:path w="281304" h="281939">
                <a:moveTo>
                  <a:pt x="0" y="281312"/>
                </a:moveTo>
                <a:lnTo>
                  <a:pt x="21776" y="204059"/>
                </a:lnTo>
                <a:lnTo>
                  <a:pt x="41572" y="164519"/>
                </a:lnTo>
                <a:lnTo>
                  <a:pt x="66114" y="128104"/>
                </a:lnTo>
                <a:lnTo>
                  <a:pt x="94994" y="95222"/>
                </a:lnTo>
                <a:lnTo>
                  <a:pt x="127806" y="66280"/>
                </a:lnTo>
                <a:lnTo>
                  <a:pt x="164143" y="41686"/>
                </a:lnTo>
                <a:lnTo>
                  <a:pt x="203599" y="21848"/>
                </a:lnTo>
                <a:lnTo>
                  <a:pt x="245767" y="7173"/>
                </a:lnTo>
                <a:lnTo>
                  <a:pt x="280810" y="0"/>
                </a:lnTo>
              </a:path>
            </a:pathLst>
          </a:custGeom>
          <a:ln w="12705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0" name="bg object 50"/>
          <p:cNvSpPr/>
          <p:nvPr/>
        </p:nvSpPr>
        <p:spPr>
          <a:xfrm>
            <a:off x="6968342" y="2954655"/>
            <a:ext cx="283210" cy="290830"/>
          </a:xfrm>
          <a:custGeom>
            <a:avLst/>
            <a:gdLst/>
            <a:ahLst/>
            <a:cxnLst/>
            <a:rect l="l" t="t" r="r" b="b"/>
            <a:pathLst>
              <a:path w="283209" h="290830">
                <a:moveTo>
                  <a:pt x="0" y="0"/>
                </a:moveTo>
                <a:lnTo>
                  <a:pt x="77210" y="21848"/>
                </a:lnTo>
                <a:lnTo>
                  <a:pt x="116666" y="41686"/>
                </a:lnTo>
                <a:lnTo>
                  <a:pt x="153003" y="66280"/>
                </a:lnTo>
                <a:lnTo>
                  <a:pt x="185815" y="95222"/>
                </a:lnTo>
                <a:lnTo>
                  <a:pt x="214695" y="128104"/>
                </a:lnTo>
                <a:lnTo>
                  <a:pt x="239237" y="164519"/>
                </a:lnTo>
                <a:lnTo>
                  <a:pt x="259033" y="204059"/>
                </a:lnTo>
                <a:lnTo>
                  <a:pt x="273676" y="246317"/>
                </a:lnTo>
                <a:lnTo>
                  <a:pt x="282724" y="290705"/>
                </a:lnTo>
              </a:path>
            </a:pathLst>
          </a:custGeom>
          <a:ln w="12705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1" name="bg object 51"/>
          <p:cNvSpPr/>
          <p:nvPr/>
        </p:nvSpPr>
        <p:spPr>
          <a:xfrm>
            <a:off x="6983982" y="4708044"/>
            <a:ext cx="267335" cy="287655"/>
          </a:xfrm>
          <a:custGeom>
            <a:avLst/>
            <a:gdLst/>
            <a:ahLst/>
            <a:cxnLst/>
            <a:rect l="l" t="t" r="r" b="b"/>
            <a:pathLst>
              <a:path w="267334" h="287654">
                <a:moveTo>
                  <a:pt x="267085" y="0"/>
                </a:moveTo>
                <a:lnTo>
                  <a:pt x="258037" y="44388"/>
                </a:lnTo>
                <a:lnTo>
                  <a:pt x="243393" y="86645"/>
                </a:lnTo>
                <a:lnTo>
                  <a:pt x="223597" y="126186"/>
                </a:lnTo>
                <a:lnTo>
                  <a:pt x="199056" y="162601"/>
                </a:lnTo>
                <a:lnTo>
                  <a:pt x="170176" y="195483"/>
                </a:lnTo>
                <a:lnTo>
                  <a:pt x="137364" y="224425"/>
                </a:lnTo>
                <a:lnTo>
                  <a:pt x="101026" y="249019"/>
                </a:lnTo>
                <a:lnTo>
                  <a:pt x="61570" y="268857"/>
                </a:lnTo>
                <a:lnTo>
                  <a:pt x="19403" y="283532"/>
                </a:lnTo>
                <a:lnTo>
                  <a:pt x="0" y="287504"/>
                </a:lnTo>
              </a:path>
            </a:pathLst>
          </a:custGeom>
          <a:ln w="12704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2" name="bg object 52"/>
          <p:cNvSpPr/>
          <p:nvPr/>
        </p:nvSpPr>
        <p:spPr>
          <a:xfrm>
            <a:off x="4014472" y="4717437"/>
            <a:ext cx="265430" cy="278130"/>
          </a:xfrm>
          <a:custGeom>
            <a:avLst/>
            <a:gdLst/>
            <a:ahLst/>
            <a:cxnLst/>
            <a:rect l="l" t="t" r="r" b="b"/>
            <a:pathLst>
              <a:path w="265429" h="278129">
                <a:moveTo>
                  <a:pt x="265170" y="278111"/>
                </a:moveTo>
                <a:lnTo>
                  <a:pt x="203599" y="259464"/>
                </a:lnTo>
                <a:lnTo>
                  <a:pt x="164143" y="239626"/>
                </a:lnTo>
                <a:lnTo>
                  <a:pt x="127806" y="215032"/>
                </a:lnTo>
                <a:lnTo>
                  <a:pt x="94994" y="186090"/>
                </a:lnTo>
                <a:lnTo>
                  <a:pt x="66114" y="153208"/>
                </a:lnTo>
                <a:lnTo>
                  <a:pt x="41572" y="116793"/>
                </a:lnTo>
                <a:lnTo>
                  <a:pt x="21776" y="77252"/>
                </a:lnTo>
                <a:lnTo>
                  <a:pt x="7133" y="34995"/>
                </a:lnTo>
                <a:lnTo>
                  <a:pt x="0" y="0"/>
                </a:lnTo>
              </a:path>
            </a:pathLst>
          </a:custGeom>
          <a:ln w="12705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3" name="bg object 53"/>
          <p:cNvSpPr/>
          <p:nvPr/>
        </p:nvSpPr>
        <p:spPr>
          <a:xfrm>
            <a:off x="4014472" y="2954655"/>
            <a:ext cx="281305" cy="281940"/>
          </a:xfrm>
          <a:custGeom>
            <a:avLst/>
            <a:gdLst/>
            <a:ahLst/>
            <a:cxnLst/>
            <a:rect l="l" t="t" r="r" b="b"/>
            <a:pathLst>
              <a:path w="281304" h="281939">
                <a:moveTo>
                  <a:pt x="0" y="281312"/>
                </a:moveTo>
                <a:lnTo>
                  <a:pt x="21776" y="204059"/>
                </a:lnTo>
                <a:lnTo>
                  <a:pt x="41572" y="164519"/>
                </a:lnTo>
                <a:lnTo>
                  <a:pt x="66114" y="128104"/>
                </a:lnTo>
                <a:lnTo>
                  <a:pt x="94994" y="95222"/>
                </a:lnTo>
                <a:lnTo>
                  <a:pt x="127806" y="66280"/>
                </a:lnTo>
                <a:lnTo>
                  <a:pt x="164143" y="41686"/>
                </a:lnTo>
                <a:lnTo>
                  <a:pt x="203599" y="21848"/>
                </a:lnTo>
                <a:lnTo>
                  <a:pt x="245767" y="7173"/>
                </a:lnTo>
                <a:lnTo>
                  <a:pt x="280810" y="0"/>
                </a:lnTo>
              </a:path>
            </a:pathLst>
          </a:custGeom>
          <a:ln w="12705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4" name="bg object 54"/>
          <p:cNvSpPr/>
          <p:nvPr/>
        </p:nvSpPr>
        <p:spPr>
          <a:xfrm>
            <a:off x="6968342" y="2954655"/>
            <a:ext cx="283210" cy="290830"/>
          </a:xfrm>
          <a:custGeom>
            <a:avLst/>
            <a:gdLst/>
            <a:ahLst/>
            <a:cxnLst/>
            <a:rect l="l" t="t" r="r" b="b"/>
            <a:pathLst>
              <a:path w="283209" h="290830">
                <a:moveTo>
                  <a:pt x="0" y="0"/>
                </a:moveTo>
                <a:lnTo>
                  <a:pt x="77210" y="21848"/>
                </a:lnTo>
                <a:lnTo>
                  <a:pt x="116666" y="41686"/>
                </a:lnTo>
                <a:lnTo>
                  <a:pt x="153003" y="66280"/>
                </a:lnTo>
                <a:lnTo>
                  <a:pt x="185815" y="95222"/>
                </a:lnTo>
                <a:lnTo>
                  <a:pt x="214695" y="128104"/>
                </a:lnTo>
                <a:lnTo>
                  <a:pt x="239237" y="164519"/>
                </a:lnTo>
                <a:lnTo>
                  <a:pt x="259033" y="204059"/>
                </a:lnTo>
                <a:lnTo>
                  <a:pt x="273676" y="246317"/>
                </a:lnTo>
                <a:lnTo>
                  <a:pt x="282724" y="290705"/>
                </a:lnTo>
              </a:path>
            </a:pathLst>
          </a:custGeom>
          <a:ln w="12705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5" name="bg object 55"/>
          <p:cNvSpPr/>
          <p:nvPr/>
        </p:nvSpPr>
        <p:spPr>
          <a:xfrm>
            <a:off x="6983982" y="4708044"/>
            <a:ext cx="267335" cy="287655"/>
          </a:xfrm>
          <a:custGeom>
            <a:avLst/>
            <a:gdLst/>
            <a:ahLst/>
            <a:cxnLst/>
            <a:rect l="l" t="t" r="r" b="b"/>
            <a:pathLst>
              <a:path w="267334" h="287654">
                <a:moveTo>
                  <a:pt x="267085" y="0"/>
                </a:moveTo>
                <a:lnTo>
                  <a:pt x="258037" y="44388"/>
                </a:lnTo>
                <a:lnTo>
                  <a:pt x="243393" y="86645"/>
                </a:lnTo>
                <a:lnTo>
                  <a:pt x="223597" y="126186"/>
                </a:lnTo>
                <a:lnTo>
                  <a:pt x="199056" y="162601"/>
                </a:lnTo>
                <a:lnTo>
                  <a:pt x="170176" y="195483"/>
                </a:lnTo>
                <a:lnTo>
                  <a:pt x="137364" y="224425"/>
                </a:lnTo>
                <a:lnTo>
                  <a:pt x="101026" y="249019"/>
                </a:lnTo>
                <a:lnTo>
                  <a:pt x="61570" y="268857"/>
                </a:lnTo>
                <a:lnTo>
                  <a:pt x="19403" y="283532"/>
                </a:lnTo>
                <a:lnTo>
                  <a:pt x="0" y="287504"/>
                </a:lnTo>
              </a:path>
            </a:pathLst>
          </a:custGeom>
          <a:ln w="12704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6" name="bg object 56"/>
          <p:cNvSpPr/>
          <p:nvPr/>
        </p:nvSpPr>
        <p:spPr>
          <a:xfrm>
            <a:off x="4014472" y="4717437"/>
            <a:ext cx="265430" cy="278130"/>
          </a:xfrm>
          <a:custGeom>
            <a:avLst/>
            <a:gdLst/>
            <a:ahLst/>
            <a:cxnLst/>
            <a:rect l="l" t="t" r="r" b="b"/>
            <a:pathLst>
              <a:path w="265429" h="278129">
                <a:moveTo>
                  <a:pt x="265170" y="278111"/>
                </a:moveTo>
                <a:lnTo>
                  <a:pt x="203599" y="259464"/>
                </a:lnTo>
                <a:lnTo>
                  <a:pt x="164143" y="239626"/>
                </a:lnTo>
                <a:lnTo>
                  <a:pt x="127806" y="215032"/>
                </a:lnTo>
                <a:lnTo>
                  <a:pt x="94994" y="186090"/>
                </a:lnTo>
                <a:lnTo>
                  <a:pt x="66114" y="153208"/>
                </a:lnTo>
                <a:lnTo>
                  <a:pt x="41572" y="116793"/>
                </a:lnTo>
                <a:lnTo>
                  <a:pt x="21776" y="77252"/>
                </a:lnTo>
                <a:lnTo>
                  <a:pt x="7133" y="34995"/>
                </a:lnTo>
                <a:lnTo>
                  <a:pt x="0" y="0"/>
                </a:lnTo>
              </a:path>
            </a:pathLst>
          </a:custGeom>
          <a:ln w="12705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7" name="bg object 57"/>
          <p:cNvSpPr/>
          <p:nvPr/>
        </p:nvSpPr>
        <p:spPr>
          <a:xfrm>
            <a:off x="4003043" y="4816386"/>
            <a:ext cx="3257550" cy="190500"/>
          </a:xfrm>
          <a:custGeom>
            <a:avLst/>
            <a:gdLst/>
            <a:ahLst/>
            <a:cxnLst/>
            <a:rect l="l" t="t" r="r" b="b"/>
            <a:pathLst>
              <a:path w="3257550" h="190500">
                <a:moveTo>
                  <a:pt x="0" y="0"/>
                </a:moveTo>
                <a:lnTo>
                  <a:pt x="5030" y="43676"/>
                </a:lnTo>
                <a:lnTo>
                  <a:pt x="19361" y="83771"/>
                </a:lnTo>
                <a:lnTo>
                  <a:pt x="41849" y="119140"/>
                </a:lnTo>
                <a:lnTo>
                  <a:pt x="71349" y="148640"/>
                </a:lnTo>
                <a:lnTo>
                  <a:pt x="106718" y="171127"/>
                </a:lnTo>
                <a:lnTo>
                  <a:pt x="146814" y="185458"/>
                </a:lnTo>
                <a:lnTo>
                  <a:pt x="190492" y="190489"/>
                </a:lnTo>
                <a:lnTo>
                  <a:pt x="3068842" y="190489"/>
                </a:lnTo>
                <a:lnTo>
                  <a:pt x="3112521" y="185458"/>
                </a:lnTo>
                <a:lnTo>
                  <a:pt x="3152616" y="171127"/>
                </a:lnTo>
                <a:lnTo>
                  <a:pt x="3187986" y="148640"/>
                </a:lnTo>
                <a:lnTo>
                  <a:pt x="3217486" y="119140"/>
                </a:lnTo>
                <a:lnTo>
                  <a:pt x="3239973" y="83771"/>
                </a:lnTo>
                <a:lnTo>
                  <a:pt x="3254304" y="43676"/>
                </a:lnTo>
                <a:lnTo>
                  <a:pt x="3257550" y="15499"/>
                </a:lnTo>
              </a:path>
            </a:pathLst>
          </a:custGeom>
          <a:ln w="17145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8" name="bg object 58"/>
          <p:cNvSpPr/>
          <p:nvPr/>
        </p:nvSpPr>
        <p:spPr>
          <a:xfrm>
            <a:off x="7071886" y="2943225"/>
            <a:ext cx="189230" cy="175260"/>
          </a:xfrm>
          <a:custGeom>
            <a:avLst/>
            <a:gdLst/>
            <a:ahLst/>
            <a:cxnLst/>
            <a:rect l="l" t="t" r="r" b="b"/>
            <a:pathLst>
              <a:path w="189229" h="175260">
                <a:moveTo>
                  <a:pt x="188707" y="174990"/>
                </a:moveTo>
                <a:lnTo>
                  <a:pt x="171130" y="106717"/>
                </a:lnTo>
                <a:lnTo>
                  <a:pt x="148643" y="71348"/>
                </a:lnTo>
                <a:lnTo>
                  <a:pt x="119143" y="41848"/>
                </a:lnTo>
                <a:lnTo>
                  <a:pt x="83773" y="19361"/>
                </a:lnTo>
                <a:lnTo>
                  <a:pt x="43678" y="5030"/>
                </a:lnTo>
                <a:lnTo>
                  <a:pt x="0" y="0"/>
                </a:lnTo>
              </a:path>
            </a:pathLst>
          </a:custGeom>
          <a:ln w="171449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pic>
        <p:nvPicPr>
          <p:cNvPr id="59" name="bg object 59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478654" y="4241167"/>
            <a:ext cx="2390774" cy="704849"/>
          </a:xfrm>
          <a:prstGeom prst="rect">
            <a:avLst/>
          </a:prstGeom>
        </p:spPr>
      </p:pic>
      <p:sp>
        <p:nvSpPr>
          <p:cNvPr id="60" name="bg object 60"/>
          <p:cNvSpPr/>
          <p:nvPr/>
        </p:nvSpPr>
        <p:spPr>
          <a:xfrm>
            <a:off x="4013834" y="5200011"/>
            <a:ext cx="281305" cy="281305"/>
          </a:xfrm>
          <a:custGeom>
            <a:avLst/>
            <a:gdLst/>
            <a:ahLst/>
            <a:cxnLst/>
            <a:rect l="l" t="t" r="r" b="b"/>
            <a:pathLst>
              <a:path w="281304" h="281304">
                <a:moveTo>
                  <a:pt x="0" y="281310"/>
                </a:moveTo>
                <a:lnTo>
                  <a:pt x="21776" y="204059"/>
                </a:lnTo>
                <a:lnTo>
                  <a:pt x="41572" y="164519"/>
                </a:lnTo>
                <a:lnTo>
                  <a:pt x="66113" y="128104"/>
                </a:lnTo>
                <a:lnTo>
                  <a:pt x="94993" y="95222"/>
                </a:lnTo>
                <a:lnTo>
                  <a:pt x="127806" y="66280"/>
                </a:lnTo>
                <a:lnTo>
                  <a:pt x="164143" y="41686"/>
                </a:lnTo>
                <a:lnTo>
                  <a:pt x="203599" y="21848"/>
                </a:lnTo>
                <a:lnTo>
                  <a:pt x="245767" y="7173"/>
                </a:lnTo>
                <a:lnTo>
                  <a:pt x="280811" y="0"/>
                </a:lnTo>
              </a:path>
            </a:pathLst>
          </a:custGeom>
          <a:ln w="12705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1" name="bg object 61"/>
          <p:cNvSpPr/>
          <p:nvPr/>
        </p:nvSpPr>
        <p:spPr>
          <a:xfrm>
            <a:off x="6967703" y="5200011"/>
            <a:ext cx="283210" cy="290830"/>
          </a:xfrm>
          <a:custGeom>
            <a:avLst/>
            <a:gdLst/>
            <a:ahLst/>
            <a:cxnLst/>
            <a:rect l="l" t="t" r="r" b="b"/>
            <a:pathLst>
              <a:path w="283209" h="290829">
                <a:moveTo>
                  <a:pt x="0" y="0"/>
                </a:moveTo>
                <a:lnTo>
                  <a:pt x="77211" y="21848"/>
                </a:lnTo>
                <a:lnTo>
                  <a:pt x="116667" y="41686"/>
                </a:lnTo>
                <a:lnTo>
                  <a:pt x="153004" y="66280"/>
                </a:lnTo>
                <a:lnTo>
                  <a:pt x="185817" y="95222"/>
                </a:lnTo>
                <a:lnTo>
                  <a:pt x="214697" y="128104"/>
                </a:lnTo>
                <a:lnTo>
                  <a:pt x="239238" y="164519"/>
                </a:lnTo>
                <a:lnTo>
                  <a:pt x="259034" y="204059"/>
                </a:lnTo>
                <a:lnTo>
                  <a:pt x="273678" y="246317"/>
                </a:lnTo>
                <a:lnTo>
                  <a:pt x="282726" y="290706"/>
                </a:lnTo>
              </a:path>
            </a:pathLst>
          </a:custGeom>
          <a:ln w="12705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2" name="bg object 62"/>
          <p:cNvSpPr/>
          <p:nvPr/>
        </p:nvSpPr>
        <p:spPr>
          <a:xfrm>
            <a:off x="6983343" y="6953400"/>
            <a:ext cx="267335" cy="287655"/>
          </a:xfrm>
          <a:custGeom>
            <a:avLst/>
            <a:gdLst/>
            <a:ahLst/>
            <a:cxnLst/>
            <a:rect l="l" t="t" r="r" b="b"/>
            <a:pathLst>
              <a:path w="267334" h="287654">
                <a:moveTo>
                  <a:pt x="267086" y="0"/>
                </a:moveTo>
                <a:lnTo>
                  <a:pt x="258038" y="44388"/>
                </a:lnTo>
                <a:lnTo>
                  <a:pt x="243394" y="86646"/>
                </a:lnTo>
                <a:lnTo>
                  <a:pt x="223598" y="126186"/>
                </a:lnTo>
                <a:lnTo>
                  <a:pt x="199057" y="162601"/>
                </a:lnTo>
                <a:lnTo>
                  <a:pt x="170177" y="195483"/>
                </a:lnTo>
                <a:lnTo>
                  <a:pt x="137364" y="224425"/>
                </a:lnTo>
                <a:lnTo>
                  <a:pt x="101027" y="249019"/>
                </a:lnTo>
                <a:lnTo>
                  <a:pt x="61571" y="268857"/>
                </a:lnTo>
                <a:lnTo>
                  <a:pt x="19404" y="283532"/>
                </a:lnTo>
                <a:lnTo>
                  <a:pt x="0" y="287504"/>
                </a:lnTo>
              </a:path>
            </a:pathLst>
          </a:custGeom>
          <a:ln w="12704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3" name="bg object 63"/>
          <p:cNvSpPr/>
          <p:nvPr/>
        </p:nvSpPr>
        <p:spPr>
          <a:xfrm>
            <a:off x="4013834" y="6962795"/>
            <a:ext cx="265430" cy="278130"/>
          </a:xfrm>
          <a:custGeom>
            <a:avLst/>
            <a:gdLst/>
            <a:ahLst/>
            <a:cxnLst/>
            <a:rect l="l" t="t" r="r" b="b"/>
            <a:pathLst>
              <a:path w="265429" h="278129">
                <a:moveTo>
                  <a:pt x="265171" y="278109"/>
                </a:moveTo>
                <a:lnTo>
                  <a:pt x="203599" y="259462"/>
                </a:lnTo>
                <a:lnTo>
                  <a:pt x="164143" y="239624"/>
                </a:lnTo>
                <a:lnTo>
                  <a:pt x="127806" y="215030"/>
                </a:lnTo>
                <a:lnTo>
                  <a:pt x="94993" y="186088"/>
                </a:lnTo>
                <a:lnTo>
                  <a:pt x="66113" y="153206"/>
                </a:lnTo>
                <a:lnTo>
                  <a:pt x="41572" y="116791"/>
                </a:lnTo>
                <a:lnTo>
                  <a:pt x="21776" y="77250"/>
                </a:lnTo>
                <a:lnTo>
                  <a:pt x="7132" y="34993"/>
                </a:lnTo>
                <a:lnTo>
                  <a:pt x="0" y="0"/>
                </a:lnTo>
              </a:path>
            </a:pathLst>
          </a:custGeom>
          <a:ln w="12705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4" name="bg object 64"/>
          <p:cNvSpPr/>
          <p:nvPr/>
        </p:nvSpPr>
        <p:spPr>
          <a:xfrm>
            <a:off x="4013834" y="5200011"/>
            <a:ext cx="281305" cy="281305"/>
          </a:xfrm>
          <a:custGeom>
            <a:avLst/>
            <a:gdLst/>
            <a:ahLst/>
            <a:cxnLst/>
            <a:rect l="l" t="t" r="r" b="b"/>
            <a:pathLst>
              <a:path w="281304" h="281304">
                <a:moveTo>
                  <a:pt x="0" y="281310"/>
                </a:moveTo>
                <a:lnTo>
                  <a:pt x="21776" y="204059"/>
                </a:lnTo>
                <a:lnTo>
                  <a:pt x="41572" y="164519"/>
                </a:lnTo>
                <a:lnTo>
                  <a:pt x="66113" y="128104"/>
                </a:lnTo>
                <a:lnTo>
                  <a:pt x="94993" y="95222"/>
                </a:lnTo>
                <a:lnTo>
                  <a:pt x="127806" y="66280"/>
                </a:lnTo>
                <a:lnTo>
                  <a:pt x="164143" y="41686"/>
                </a:lnTo>
                <a:lnTo>
                  <a:pt x="203599" y="21848"/>
                </a:lnTo>
                <a:lnTo>
                  <a:pt x="245767" y="7173"/>
                </a:lnTo>
                <a:lnTo>
                  <a:pt x="280811" y="0"/>
                </a:lnTo>
              </a:path>
            </a:pathLst>
          </a:custGeom>
          <a:ln w="12705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5" name="bg object 65"/>
          <p:cNvSpPr/>
          <p:nvPr/>
        </p:nvSpPr>
        <p:spPr>
          <a:xfrm>
            <a:off x="6967703" y="5200011"/>
            <a:ext cx="283210" cy="290830"/>
          </a:xfrm>
          <a:custGeom>
            <a:avLst/>
            <a:gdLst/>
            <a:ahLst/>
            <a:cxnLst/>
            <a:rect l="l" t="t" r="r" b="b"/>
            <a:pathLst>
              <a:path w="283209" h="290829">
                <a:moveTo>
                  <a:pt x="0" y="0"/>
                </a:moveTo>
                <a:lnTo>
                  <a:pt x="77211" y="21848"/>
                </a:lnTo>
                <a:lnTo>
                  <a:pt x="116667" y="41686"/>
                </a:lnTo>
                <a:lnTo>
                  <a:pt x="153004" y="66280"/>
                </a:lnTo>
                <a:lnTo>
                  <a:pt x="185817" y="95222"/>
                </a:lnTo>
                <a:lnTo>
                  <a:pt x="214697" y="128104"/>
                </a:lnTo>
                <a:lnTo>
                  <a:pt x="239238" y="164519"/>
                </a:lnTo>
                <a:lnTo>
                  <a:pt x="259034" y="204059"/>
                </a:lnTo>
                <a:lnTo>
                  <a:pt x="273678" y="246317"/>
                </a:lnTo>
                <a:lnTo>
                  <a:pt x="282726" y="290706"/>
                </a:lnTo>
              </a:path>
            </a:pathLst>
          </a:custGeom>
          <a:ln w="12705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6" name="bg object 66"/>
          <p:cNvSpPr/>
          <p:nvPr/>
        </p:nvSpPr>
        <p:spPr>
          <a:xfrm>
            <a:off x="6983343" y="6953400"/>
            <a:ext cx="267335" cy="287655"/>
          </a:xfrm>
          <a:custGeom>
            <a:avLst/>
            <a:gdLst/>
            <a:ahLst/>
            <a:cxnLst/>
            <a:rect l="l" t="t" r="r" b="b"/>
            <a:pathLst>
              <a:path w="267334" h="287654">
                <a:moveTo>
                  <a:pt x="267086" y="0"/>
                </a:moveTo>
                <a:lnTo>
                  <a:pt x="258038" y="44388"/>
                </a:lnTo>
                <a:lnTo>
                  <a:pt x="243394" y="86646"/>
                </a:lnTo>
                <a:lnTo>
                  <a:pt x="223598" y="126186"/>
                </a:lnTo>
                <a:lnTo>
                  <a:pt x="199057" y="162601"/>
                </a:lnTo>
                <a:lnTo>
                  <a:pt x="170177" y="195483"/>
                </a:lnTo>
                <a:lnTo>
                  <a:pt x="137364" y="224425"/>
                </a:lnTo>
                <a:lnTo>
                  <a:pt x="101027" y="249019"/>
                </a:lnTo>
                <a:lnTo>
                  <a:pt x="61571" y="268857"/>
                </a:lnTo>
                <a:lnTo>
                  <a:pt x="19404" y="283532"/>
                </a:lnTo>
                <a:lnTo>
                  <a:pt x="0" y="287504"/>
                </a:lnTo>
              </a:path>
            </a:pathLst>
          </a:custGeom>
          <a:ln w="12704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7" name="bg object 67"/>
          <p:cNvSpPr/>
          <p:nvPr/>
        </p:nvSpPr>
        <p:spPr>
          <a:xfrm>
            <a:off x="4013834" y="6962795"/>
            <a:ext cx="265430" cy="278130"/>
          </a:xfrm>
          <a:custGeom>
            <a:avLst/>
            <a:gdLst/>
            <a:ahLst/>
            <a:cxnLst/>
            <a:rect l="l" t="t" r="r" b="b"/>
            <a:pathLst>
              <a:path w="265429" h="278129">
                <a:moveTo>
                  <a:pt x="265171" y="278109"/>
                </a:moveTo>
                <a:lnTo>
                  <a:pt x="203599" y="259462"/>
                </a:lnTo>
                <a:lnTo>
                  <a:pt x="164143" y="239624"/>
                </a:lnTo>
                <a:lnTo>
                  <a:pt x="127806" y="215030"/>
                </a:lnTo>
                <a:lnTo>
                  <a:pt x="94993" y="186088"/>
                </a:lnTo>
                <a:lnTo>
                  <a:pt x="66113" y="153206"/>
                </a:lnTo>
                <a:lnTo>
                  <a:pt x="41572" y="116791"/>
                </a:lnTo>
                <a:lnTo>
                  <a:pt x="21776" y="77250"/>
                </a:lnTo>
                <a:lnTo>
                  <a:pt x="7132" y="34993"/>
                </a:lnTo>
                <a:lnTo>
                  <a:pt x="0" y="0"/>
                </a:lnTo>
              </a:path>
            </a:pathLst>
          </a:custGeom>
          <a:ln w="12705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8" name="bg object 68"/>
          <p:cNvSpPr/>
          <p:nvPr/>
        </p:nvSpPr>
        <p:spPr>
          <a:xfrm>
            <a:off x="4002404" y="7061743"/>
            <a:ext cx="3257550" cy="190500"/>
          </a:xfrm>
          <a:custGeom>
            <a:avLst/>
            <a:gdLst/>
            <a:ahLst/>
            <a:cxnLst/>
            <a:rect l="l" t="t" r="r" b="b"/>
            <a:pathLst>
              <a:path w="3257550" h="190500">
                <a:moveTo>
                  <a:pt x="0" y="0"/>
                </a:moveTo>
                <a:lnTo>
                  <a:pt x="5030" y="43675"/>
                </a:lnTo>
                <a:lnTo>
                  <a:pt x="19361" y="83770"/>
                </a:lnTo>
                <a:lnTo>
                  <a:pt x="41848" y="119140"/>
                </a:lnTo>
                <a:lnTo>
                  <a:pt x="71349" y="148639"/>
                </a:lnTo>
                <a:lnTo>
                  <a:pt x="106718" y="171126"/>
                </a:lnTo>
                <a:lnTo>
                  <a:pt x="146814" y="185457"/>
                </a:lnTo>
                <a:lnTo>
                  <a:pt x="190492" y="190488"/>
                </a:lnTo>
                <a:lnTo>
                  <a:pt x="3068842" y="190488"/>
                </a:lnTo>
                <a:lnTo>
                  <a:pt x="3112520" y="185457"/>
                </a:lnTo>
                <a:lnTo>
                  <a:pt x="3152616" y="171126"/>
                </a:lnTo>
                <a:lnTo>
                  <a:pt x="3187986" y="148639"/>
                </a:lnTo>
                <a:lnTo>
                  <a:pt x="3217486" y="119140"/>
                </a:lnTo>
                <a:lnTo>
                  <a:pt x="3239973" y="83770"/>
                </a:lnTo>
                <a:lnTo>
                  <a:pt x="3254304" y="43675"/>
                </a:lnTo>
                <a:lnTo>
                  <a:pt x="3257550" y="15500"/>
                </a:lnTo>
              </a:path>
            </a:pathLst>
          </a:custGeom>
          <a:ln w="17145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9" name="bg object 69"/>
          <p:cNvSpPr/>
          <p:nvPr/>
        </p:nvSpPr>
        <p:spPr>
          <a:xfrm>
            <a:off x="4192904" y="5188581"/>
            <a:ext cx="3067050" cy="175260"/>
          </a:xfrm>
          <a:custGeom>
            <a:avLst/>
            <a:gdLst/>
            <a:ahLst/>
            <a:cxnLst/>
            <a:rect l="l" t="t" r="r" b="b"/>
            <a:pathLst>
              <a:path w="3067050" h="175260">
                <a:moveTo>
                  <a:pt x="3067050" y="174987"/>
                </a:moveTo>
                <a:lnTo>
                  <a:pt x="3049473" y="106717"/>
                </a:lnTo>
                <a:lnTo>
                  <a:pt x="3026986" y="71348"/>
                </a:lnTo>
                <a:lnTo>
                  <a:pt x="2997486" y="41848"/>
                </a:lnTo>
                <a:lnTo>
                  <a:pt x="2962116" y="19361"/>
                </a:lnTo>
                <a:lnTo>
                  <a:pt x="2922021" y="5030"/>
                </a:lnTo>
                <a:lnTo>
                  <a:pt x="2878342" y="0"/>
                </a:lnTo>
                <a:lnTo>
                  <a:pt x="0" y="0"/>
                </a:lnTo>
              </a:path>
            </a:pathLst>
          </a:custGeom>
          <a:ln w="17145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pic>
        <p:nvPicPr>
          <p:cNvPr id="70" name="bg object 70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4478654" y="6384926"/>
            <a:ext cx="2390774" cy="714374"/>
          </a:xfrm>
          <a:prstGeom prst="rect">
            <a:avLst/>
          </a:prstGeom>
        </p:spPr>
      </p:pic>
      <p:sp>
        <p:nvSpPr>
          <p:cNvPr id="71" name="bg object 71"/>
          <p:cNvSpPr/>
          <p:nvPr/>
        </p:nvSpPr>
        <p:spPr>
          <a:xfrm>
            <a:off x="572766" y="5195573"/>
            <a:ext cx="281305" cy="281305"/>
          </a:xfrm>
          <a:custGeom>
            <a:avLst/>
            <a:gdLst/>
            <a:ahLst/>
            <a:cxnLst/>
            <a:rect l="l" t="t" r="r" b="b"/>
            <a:pathLst>
              <a:path w="281305" h="281304">
                <a:moveTo>
                  <a:pt x="0" y="281310"/>
                </a:moveTo>
                <a:lnTo>
                  <a:pt x="21776" y="204059"/>
                </a:lnTo>
                <a:lnTo>
                  <a:pt x="41572" y="164519"/>
                </a:lnTo>
                <a:lnTo>
                  <a:pt x="66113" y="128104"/>
                </a:lnTo>
                <a:lnTo>
                  <a:pt x="94993" y="95222"/>
                </a:lnTo>
                <a:lnTo>
                  <a:pt x="127806" y="66280"/>
                </a:lnTo>
                <a:lnTo>
                  <a:pt x="164143" y="41686"/>
                </a:lnTo>
                <a:lnTo>
                  <a:pt x="203599" y="21848"/>
                </a:lnTo>
                <a:lnTo>
                  <a:pt x="245766" y="7173"/>
                </a:lnTo>
                <a:lnTo>
                  <a:pt x="280810" y="0"/>
                </a:lnTo>
              </a:path>
            </a:pathLst>
          </a:custGeom>
          <a:ln w="12705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2" name="bg object 72"/>
          <p:cNvSpPr/>
          <p:nvPr/>
        </p:nvSpPr>
        <p:spPr>
          <a:xfrm>
            <a:off x="3526636" y="5195573"/>
            <a:ext cx="283210" cy="290830"/>
          </a:xfrm>
          <a:custGeom>
            <a:avLst/>
            <a:gdLst/>
            <a:ahLst/>
            <a:cxnLst/>
            <a:rect l="l" t="t" r="r" b="b"/>
            <a:pathLst>
              <a:path w="283210" h="290829">
                <a:moveTo>
                  <a:pt x="0" y="0"/>
                </a:moveTo>
                <a:lnTo>
                  <a:pt x="77210" y="21848"/>
                </a:lnTo>
                <a:lnTo>
                  <a:pt x="116666" y="41686"/>
                </a:lnTo>
                <a:lnTo>
                  <a:pt x="153004" y="66280"/>
                </a:lnTo>
                <a:lnTo>
                  <a:pt x="185816" y="95222"/>
                </a:lnTo>
                <a:lnTo>
                  <a:pt x="214696" y="128104"/>
                </a:lnTo>
                <a:lnTo>
                  <a:pt x="239238" y="164519"/>
                </a:lnTo>
                <a:lnTo>
                  <a:pt x="259033" y="204059"/>
                </a:lnTo>
                <a:lnTo>
                  <a:pt x="273677" y="246317"/>
                </a:lnTo>
                <a:lnTo>
                  <a:pt x="282725" y="290706"/>
                </a:lnTo>
              </a:path>
            </a:pathLst>
          </a:custGeom>
          <a:ln w="12705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3" name="bg object 73"/>
          <p:cNvSpPr/>
          <p:nvPr/>
        </p:nvSpPr>
        <p:spPr>
          <a:xfrm>
            <a:off x="3542276" y="6948962"/>
            <a:ext cx="267335" cy="287655"/>
          </a:xfrm>
          <a:custGeom>
            <a:avLst/>
            <a:gdLst/>
            <a:ahLst/>
            <a:cxnLst/>
            <a:rect l="l" t="t" r="r" b="b"/>
            <a:pathLst>
              <a:path w="267335" h="287654">
                <a:moveTo>
                  <a:pt x="267085" y="0"/>
                </a:moveTo>
                <a:lnTo>
                  <a:pt x="258037" y="44388"/>
                </a:lnTo>
                <a:lnTo>
                  <a:pt x="243393" y="86646"/>
                </a:lnTo>
                <a:lnTo>
                  <a:pt x="223597" y="126186"/>
                </a:lnTo>
                <a:lnTo>
                  <a:pt x="199056" y="162601"/>
                </a:lnTo>
                <a:lnTo>
                  <a:pt x="170176" y="195483"/>
                </a:lnTo>
                <a:lnTo>
                  <a:pt x="137364" y="224425"/>
                </a:lnTo>
                <a:lnTo>
                  <a:pt x="101026" y="249019"/>
                </a:lnTo>
                <a:lnTo>
                  <a:pt x="61570" y="268857"/>
                </a:lnTo>
                <a:lnTo>
                  <a:pt x="19403" y="283532"/>
                </a:lnTo>
                <a:lnTo>
                  <a:pt x="0" y="287504"/>
                </a:lnTo>
              </a:path>
            </a:pathLst>
          </a:custGeom>
          <a:ln w="12704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4" name="bg object 74"/>
          <p:cNvSpPr/>
          <p:nvPr/>
        </p:nvSpPr>
        <p:spPr>
          <a:xfrm>
            <a:off x="572766" y="6958358"/>
            <a:ext cx="265430" cy="278130"/>
          </a:xfrm>
          <a:custGeom>
            <a:avLst/>
            <a:gdLst/>
            <a:ahLst/>
            <a:cxnLst/>
            <a:rect l="l" t="t" r="r" b="b"/>
            <a:pathLst>
              <a:path w="265430" h="278129">
                <a:moveTo>
                  <a:pt x="265170" y="278108"/>
                </a:moveTo>
                <a:lnTo>
                  <a:pt x="203599" y="259462"/>
                </a:lnTo>
                <a:lnTo>
                  <a:pt x="164143" y="239623"/>
                </a:lnTo>
                <a:lnTo>
                  <a:pt x="127806" y="215030"/>
                </a:lnTo>
                <a:lnTo>
                  <a:pt x="94993" y="186088"/>
                </a:lnTo>
                <a:lnTo>
                  <a:pt x="66113" y="153205"/>
                </a:lnTo>
                <a:lnTo>
                  <a:pt x="41572" y="116790"/>
                </a:lnTo>
                <a:lnTo>
                  <a:pt x="21776" y="77250"/>
                </a:lnTo>
                <a:lnTo>
                  <a:pt x="7132" y="34993"/>
                </a:lnTo>
                <a:lnTo>
                  <a:pt x="0" y="0"/>
                </a:lnTo>
              </a:path>
            </a:pathLst>
          </a:custGeom>
          <a:ln w="12705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5" name="bg object 75"/>
          <p:cNvSpPr/>
          <p:nvPr/>
        </p:nvSpPr>
        <p:spPr>
          <a:xfrm>
            <a:off x="572766" y="5195573"/>
            <a:ext cx="281305" cy="281305"/>
          </a:xfrm>
          <a:custGeom>
            <a:avLst/>
            <a:gdLst/>
            <a:ahLst/>
            <a:cxnLst/>
            <a:rect l="l" t="t" r="r" b="b"/>
            <a:pathLst>
              <a:path w="281305" h="281304">
                <a:moveTo>
                  <a:pt x="0" y="281310"/>
                </a:moveTo>
                <a:lnTo>
                  <a:pt x="21776" y="204059"/>
                </a:lnTo>
                <a:lnTo>
                  <a:pt x="41572" y="164519"/>
                </a:lnTo>
                <a:lnTo>
                  <a:pt x="66113" y="128104"/>
                </a:lnTo>
                <a:lnTo>
                  <a:pt x="94993" y="95222"/>
                </a:lnTo>
                <a:lnTo>
                  <a:pt x="127806" y="66280"/>
                </a:lnTo>
                <a:lnTo>
                  <a:pt x="164143" y="41686"/>
                </a:lnTo>
                <a:lnTo>
                  <a:pt x="203599" y="21848"/>
                </a:lnTo>
                <a:lnTo>
                  <a:pt x="245766" y="7173"/>
                </a:lnTo>
                <a:lnTo>
                  <a:pt x="280810" y="0"/>
                </a:lnTo>
              </a:path>
            </a:pathLst>
          </a:custGeom>
          <a:ln w="12705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6" name="bg object 76"/>
          <p:cNvSpPr/>
          <p:nvPr/>
        </p:nvSpPr>
        <p:spPr>
          <a:xfrm>
            <a:off x="3526636" y="5195573"/>
            <a:ext cx="283210" cy="290830"/>
          </a:xfrm>
          <a:custGeom>
            <a:avLst/>
            <a:gdLst/>
            <a:ahLst/>
            <a:cxnLst/>
            <a:rect l="l" t="t" r="r" b="b"/>
            <a:pathLst>
              <a:path w="283210" h="290829">
                <a:moveTo>
                  <a:pt x="0" y="0"/>
                </a:moveTo>
                <a:lnTo>
                  <a:pt x="77210" y="21848"/>
                </a:lnTo>
                <a:lnTo>
                  <a:pt x="116666" y="41686"/>
                </a:lnTo>
                <a:lnTo>
                  <a:pt x="153004" y="66280"/>
                </a:lnTo>
                <a:lnTo>
                  <a:pt x="185816" y="95222"/>
                </a:lnTo>
                <a:lnTo>
                  <a:pt x="214696" y="128104"/>
                </a:lnTo>
                <a:lnTo>
                  <a:pt x="239238" y="164519"/>
                </a:lnTo>
                <a:lnTo>
                  <a:pt x="259033" y="204059"/>
                </a:lnTo>
                <a:lnTo>
                  <a:pt x="273677" y="246317"/>
                </a:lnTo>
                <a:lnTo>
                  <a:pt x="282725" y="290706"/>
                </a:lnTo>
              </a:path>
            </a:pathLst>
          </a:custGeom>
          <a:ln w="12705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7" name="bg object 77"/>
          <p:cNvSpPr/>
          <p:nvPr/>
        </p:nvSpPr>
        <p:spPr>
          <a:xfrm>
            <a:off x="3542276" y="6948962"/>
            <a:ext cx="267335" cy="287655"/>
          </a:xfrm>
          <a:custGeom>
            <a:avLst/>
            <a:gdLst/>
            <a:ahLst/>
            <a:cxnLst/>
            <a:rect l="l" t="t" r="r" b="b"/>
            <a:pathLst>
              <a:path w="267335" h="287654">
                <a:moveTo>
                  <a:pt x="267085" y="0"/>
                </a:moveTo>
                <a:lnTo>
                  <a:pt x="258037" y="44388"/>
                </a:lnTo>
                <a:lnTo>
                  <a:pt x="243393" y="86646"/>
                </a:lnTo>
                <a:lnTo>
                  <a:pt x="223597" y="126186"/>
                </a:lnTo>
                <a:lnTo>
                  <a:pt x="199056" y="162601"/>
                </a:lnTo>
                <a:lnTo>
                  <a:pt x="170176" y="195483"/>
                </a:lnTo>
                <a:lnTo>
                  <a:pt x="137364" y="224425"/>
                </a:lnTo>
                <a:lnTo>
                  <a:pt x="101026" y="249019"/>
                </a:lnTo>
                <a:lnTo>
                  <a:pt x="61570" y="268857"/>
                </a:lnTo>
                <a:lnTo>
                  <a:pt x="19403" y="283532"/>
                </a:lnTo>
                <a:lnTo>
                  <a:pt x="0" y="287504"/>
                </a:lnTo>
              </a:path>
            </a:pathLst>
          </a:custGeom>
          <a:ln w="12704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8" name="bg object 78"/>
          <p:cNvSpPr/>
          <p:nvPr/>
        </p:nvSpPr>
        <p:spPr>
          <a:xfrm>
            <a:off x="572766" y="6958357"/>
            <a:ext cx="265430" cy="278130"/>
          </a:xfrm>
          <a:custGeom>
            <a:avLst/>
            <a:gdLst/>
            <a:ahLst/>
            <a:cxnLst/>
            <a:rect l="l" t="t" r="r" b="b"/>
            <a:pathLst>
              <a:path w="265430" h="278129">
                <a:moveTo>
                  <a:pt x="265170" y="278108"/>
                </a:moveTo>
                <a:lnTo>
                  <a:pt x="203599" y="259462"/>
                </a:lnTo>
                <a:lnTo>
                  <a:pt x="164143" y="239623"/>
                </a:lnTo>
                <a:lnTo>
                  <a:pt x="127806" y="215030"/>
                </a:lnTo>
                <a:lnTo>
                  <a:pt x="94993" y="186088"/>
                </a:lnTo>
                <a:lnTo>
                  <a:pt x="66113" y="153205"/>
                </a:lnTo>
                <a:lnTo>
                  <a:pt x="41572" y="116790"/>
                </a:lnTo>
                <a:lnTo>
                  <a:pt x="21776" y="77250"/>
                </a:lnTo>
                <a:lnTo>
                  <a:pt x="7132" y="34993"/>
                </a:lnTo>
                <a:lnTo>
                  <a:pt x="0" y="0"/>
                </a:lnTo>
              </a:path>
            </a:pathLst>
          </a:custGeom>
          <a:ln w="12705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9" name="bg object 79"/>
          <p:cNvSpPr/>
          <p:nvPr/>
        </p:nvSpPr>
        <p:spPr>
          <a:xfrm>
            <a:off x="561336" y="7057303"/>
            <a:ext cx="3257550" cy="190500"/>
          </a:xfrm>
          <a:custGeom>
            <a:avLst/>
            <a:gdLst/>
            <a:ahLst/>
            <a:cxnLst/>
            <a:rect l="l" t="t" r="r" b="b"/>
            <a:pathLst>
              <a:path w="3257550" h="190500">
                <a:moveTo>
                  <a:pt x="0" y="0"/>
                </a:moveTo>
                <a:lnTo>
                  <a:pt x="5031" y="43677"/>
                </a:lnTo>
                <a:lnTo>
                  <a:pt x="19361" y="83772"/>
                </a:lnTo>
                <a:lnTo>
                  <a:pt x="41849" y="119141"/>
                </a:lnTo>
                <a:lnTo>
                  <a:pt x="71349" y="148641"/>
                </a:lnTo>
                <a:lnTo>
                  <a:pt x="106719" y="171128"/>
                </a:lnTo>
                <a:lnTo>
                  <a:pt x="146814" y="185459"/>
                </a:lnTo>
                <a:lnTo>
                  <a:pt x="190493" y="190490"/>
                </a:lnTo>
                <a:lnTo>
                  <a:pt x="3068842" y="190490"/>
                </a:lnTo>
                <a:lnTo>
                  <a:pt x="3112521" y="185459"/>
                </a:lnTo>
                <a:lnTo>
                  <a:pt x="3152616" y="171128"/>
                </a:lnTo>
                <a:lnTo>
                  <a:pt x="3187986" y="148641"/>
                </a:lnTo>
                <a:lnTo>
                  <a:pt x="3217486" y="119141"/>
                </a:lnTo>
                <a:lnTo>
                  <a:pt x="3239973" y="83772"/>
                </a:lnTo>
                <a:lnTo>
                  <a:pt x="3254304" y="43677"/>
                </a:lnTo>
                <a:lnTo>
                  <a:pt x="3257550" y="15504"/>
                </a:lnTo>
              </a:path>
            </a:pathLst>
          </a:custGeom>
          <a:ln w="17145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0" name="bg object 80"/>
          <p:cNvSpPr/>
          <p:nvPr/>
        </p:nvSpPr>
        <p:spPr>
          <a:xfrm>
            <a:off x="3630180" y="5184143"/>
            <a:ext cx="189230" cy="175260"/>
          </a:xfrm>
          <a:custGeom>
            <a:avLst/>
            <a:gdLst/>
            <a:ahLst/>
            <a:cxnLst/>
            <a:rect l="l" t="t" r="r" b="b"/>
            <a:pathLst>
              <a:path w="189229" h="175260">
                <a:moveTo>
                  <a:pt x="188706" y="174985"/>
                </a:moveTo>
                <a:lnTo>
                  <a:pt x="171130" y="106717"/>
                </a:lnTo>
                <a:lnTo>
                  <a:pt x="148643" y="71348"/>
                </a:lnTo>
                <a:lnTo>
                  <a:pt x="119143" y="41848"/>
                </a:lnTo>
                <a:lnTo>
                  <a:pt x="83773" y="19361"/>
                </a:lnTo>
                <a:lnTo>
                  <a:pt x="43677" y="5030"/>
                </a:lnTo>
                <a:lnTo>
                  <a:pt x="0" y="0"/>
                </a:lnTo>
              </a:path>
            </a:pathLst>
          </a:custGeom>
          <a:ln w="17145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pic>
        <p:nvPicPr>
          <p:cNvPr id="81" name="bg object 81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1022732" y="6380478"/>
            <a:ext cx="2390774" cy="714374"/>
          </a:xfrm>
          <a:prstGeom prst="rect">
            <a:avLst/>
          </a:prstGeom>
        </p:spPr>
      </p:pic>
      <p:sp>
        <p:nvSpPr>
          <p:cNvPr id="82" name="bg object 82"/>
          <p:cNvSpPr/>
          <p:nvPr/>
        </p:nvSpPr>
        <p:spPr>
          <a:xfrm>
            <a:off x="584196" y="7413621"/>
            <a:ext cx="281305" cy="281305"/>
          </a:xfrm>
          <a:custGeom>
            <a:avLst/>
            <a:gdLst/>
            <a:ahLst/>
            <a:cxnLst/>
            <a:rect l="l" t="t" r="r" b="b"/>
            <a:pathLst>
              <a:path w="281305" h="281304">
                <a:moveTo>
                  <a:pt x="0" y="281310"/>
                </a:moveTo>
                <a:lnTo>
                  <a:pt x="21776" y="204059"/>
                </a:lnTo>
                <a:lnTo>
                  <a:pt x="41572" y="164519"/>
                </a:lnTo>
                <a:lnTo>
                  <a:pt x="66113" y="128104"/>
                </a:lnTo>
                <a:lnTo>
                  <a:pt x="94993" y="95222"/>
                </a:lnTo>
                <a:lnTo>
                  <a:pt x="127806" y="66280"/>
                </a:lnTo>
                <a:lnTo>
                  <a:pt x="164143" y="41686"/>
                </a:lnTo>
                <a:lnTo>
                  <a:pt x="203599" y="21848"/>
                </a:lnTo>
                <a:lnTo>
                  <a:pt x="245766" y="7173"/>
                </a:lnTo>
                <a:lnTo>
                  <a:pt x="280809" y="0"/>
                </a:lnTo>
              </a:path>
            </a:pathLst>
          </a:custGeom>
          <a:ln w="12705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3" name="bg object 83"/>
          <p:cNvSpPr/>
          <p:nvPr/>
        </p:nvSpPr>
        <p:spPr>
          <a:xfrm>
            <a:off x="3538066" y="7413621"/>
            <a:ext cx="283210" cy="290830"/>
          </a:xfrm>
          <a:custGeom>
            <a:avLst/>
            <a:gdLst/>
            <a:ahLst/>
            <a:cxnLst/>
            <a:rect l="l" t="t" r="r" b="b"/>
            <a:pathLst>
              <a:path w="283210" h="290829">
                <a:moveTo>
                  <a:pt x="0" y="0"/>
                </a:moveTo>
                <a:lnTo>
                  <a:pt x="77210" y="21848"/>
                </a:lnTo>
                <a:lnTo>
                  <a:pt x="116666" y="41686"/>
                </a:lnTo>
                <a:lnTo>
                  <a:pt x="153003" y="66280"/>
                </a:lnTo>
                <a:lnTo>
                  <a:pt x="185815" y="95222"/>
                </a:lnTo>
                <a:lnTo>
                  <a:pt x="214695" y="128104"/>
                </a:lnTo>
                <a:lnTo>
                  <a:pt x="239237" y="164519"/>
                </a:lnTo>
                <a:lnTo>
                  <a:pt x="259033" y="204059"/>
                </a:lnTo>
                <a:lnTo>
                  <a:pt x="273676" y="246317"/>
                </a:lnTo>
                <a:lnTo>
                  <a:pt x="282724" y="290706"/>
                </a:lnTo>
              </a:path>
            </a:pathLst>
          </a:custGeom>
          <a:ln w="12705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4" name="bg object 84"/>
          <p:cNvSpPr/>
          <p:nvPr/>
        </p:nvSpPr>
        <p:spPr>
          <a:xfrm>
            <a:off x="3553845" y="9167010"/>
            <a:ext cx="267335" cy="287655"/>
          </a:xfrm>
          <a:custGeom>
            <a:avLst/>
            <a:gdLst/>
            <a:ahLst/>
            <a:cxnLst/>
            <a:rect l="l" t="t" r="r" b="b"/>
            <a:pathLst>
              <a:path w="267335" h="287654">
                <a:moveTo>
                  <a:pt x="266946" y="0"/>
                </a:moveTo>
                <a:lnTo>
                  <a:pt x="257898" y="44388"/>
                </a:lnTo>
                <a:lnTo>
                  <a:pt x="243254" y="86646"/>
                </a:lnTo>
                <a:lnTo>
                  <a:pt x="223458" y="126186"/>
                </a:lnTo>
                <a:lnTo>
                  <a:pt x="198917" y="162601"/>
                </a:lnTo>
                <a:lnTo>
                  <a:pt x="170037" y="195483"/>
                </a:lnTo>
                <a:lnTo>
                  <a:pt x="137224" y="224425"/>
                </a:lnTo>
                <a:lnTo>
                  <a:pt x="100887" y="249019"/>
                </a:lnTo>
                <a:lnTo>
                  <a:pt x="61431" y="268857"/>
                </a:lnTo>
                <a:lnTo>
                  <a:pt x="19263" y="283532"/>
                </a:lnTo>
                <a:lnTo>
                  <a:pt x="0" y="287476"/>
                </a:lnTo>
              </a:path>
            </a:pathLst>
          </a:custGeom>
          <a:ln w="12704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5" name="bg object 85"/>
          <p:cNvSpPr/>
          <p:nvPr/>
        </p:nvSpPr>
        <p:spPr>
          <a:xfrm>
            <a:off x="584196" y="9176405"/>
            <a:ext cx="265430" cy="278130"/>
          </a:xfrm>
          <a:custGeom>
            <a:avLst/>
            <a:gdLst/>
            <a:ahLst/>
            <a:cxnLst/>
            <a:rect l="l" t="t" r="r" b="b"/>
            <a:pathLst>
              <a:path w="265430" h="278129">
                <a:moveTo>
                  <a:pt x="265030" y="278080"/>
                </a:moveTo>
                <a:lnTo>
                  <a:pt x="203599" y="259462"/>
                </a:lnTo>
                <a:lnTo>
                  <a:pt x="164143" y="239623"/>
                </a:lnTo>
                <a:lnTo>
                  <a:pt x="127806" y="215030"/>
                </a:lnTo>
                <a:lnTo>
                  <a:pt x="94993" y="186088"/>
                </a:lnTo>
                <a:lnTo>
                  <a:pt x="66113" y="153205"/>
                </a:lnTo>
                <a:lnTo>
                  <a:pt x="41572" y="116790"/>
                </a:lnTo>
                <a:lnTo>
                  <a:pt x="21776" y="77250"/>
                </a:lnTo>
                <a:lnTo>
                  <a:pt x="7132" y="34992"/>
                </a:lnTo>
                <a:lnTo>
                  <a:pt x="0" y="0"/>
                </a:lnTo>
              </a:path>
            </a:pathLst>
          </a:custGeom>
          <a:ln w="12705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6" name="bg object 86"/>
          <p:cNvSpPr/>
          <p:nvPr/>
        </p:nvSpPr>
        <p:spPr>
          <a:xfrm>
            <a:off x="584196" y="7413621"/>
            <a:ext cx="281305" cy="281305"/>
          </a:xfrm>
          <a:custGeom>
            <a:avLst/>
            <a:gdLst/>
            <a:ahLst/>
            <a:cxnLst/>
            <a:rect l="l" t="t" r="r" b="b"/>
            <a:pathLst>
              <a:path w="281305" h="281304">
                <a:moveTo>
                  <a:pt x="0" y="281310"/>
                </a:moveTo>
                <a:lnTo>
                  <a:pt x="21776" y="204059"/>
                </a:lnTo>
                <a:lnTo>
                  <a:pt x="41572" y="164519"/>
                </a:lnTo>
                <a:lnTo>
                  <a:pt x="66113" y="128104"/>
                </a:lnTo>
                <a:lnTo>
                  <a:pt x="94993" y="95222"/>
                </a:lnTo>
                <a:lnTo>
                  <a:pt x="127806" y="66280"/>
                </a:lnTo>
                <a:lnTo>
                  <a:pt x="164143" y="41686"/>
                </a:lnTo>
                <a:lnTo>
                  <a:pt x="203599" y="21848"/>
                </a:lnTo>
                <a:lnTo>
                  <a:pt x="245766" y="7173"/>
                </a:lnTo>
                <a:lnTo>
                  <a:pt x="280809" y="0"/>
                </a:lnTo>
              </a:path>
            </a:pathLst>
          </a:custGeom>
          <a:ln w="12705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7" name="bg object 87"/>
          <p:cNvSpPr/>
          <p:nvPr/>
        </p:nvSpPr>
        <p:spPr>
          <a:xfrm>
            <a:off x="3538066" y="7413621"/>
            <a:ext cx="283210" cy="290830"/>
          </a:xfrm>
          <a:custGeom>
            <a:avLst/>
            <a:gdLst/>
            <a:ahLst/>
            <a:cxnLst/>
            <a:rect l="l" t="t" r="r" b="b"/>
            <a:pathLst>
              <a:path w="283210" h="290829">
                <a:moveTo>
                  <a:pt x="0" y="0"/>
                </a:moveTo>
                <a:lnTo>
                  <a:pt x="77210" y="21848"/>
                </a:lnTo>
                <a:lnTo>
                  <a:pt x="116666" y="41686"/>
                </a:lnTo>
                <a:lnTo>
                  <a:pt x="153003" y="66280"/>
                </a:lnTo>
                <a:lnTo>
                  <a:pt x="185815" y="95222"/>
                </a:lnTo>
                <a:lnTo>
                  <a:pt x="214695" y="128104"/>
                </a:lnTo>
                <a:lnTo>
                  <a:pt x="239237" y="164519"/>
                </a:lnTo>
                <a:lnTo>
                  <a:pt x="259033" y="204059"/>
                </a:lnTo>
                <a:lnTo>
                  <a:pt x="273676" y="246317"/>
                </a:lnTo>
                <a:lnTo>
                  <a:pt x="282724" y="290706"/>
                </a:lnTo>
              </a:path>
            </a:pathLst>
          </a:custGeom>
          <a:ln w="12705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8" name="bg object 88"/>
          <p:cNvSpPr/>
          <p:nvPr/>
        </p:nvSpPr>
        <p:spPr>
          <a:xfrm>
            <a:off x="3553845" y="9167010"/>
            <a:ext cx="267335" cy="287655"/>
          </a:xfrm>
          <a:custGeom>
            <a:avLst/>
            <a:gdLst/>
            <a:ahLst/>
            <a:cxnLst/>
            <a:rect l="l" t="t" r="r" b="b"/>
            <a:pathLst>
              <a:path w="267335" h="287654">
                <a:moveTo>
                  <a:pt x="266946" y="0"/>
                </a:moveTo>
                <a:lnTo>
                  <a:pt x="257898" y="44388"/>
                </a:lnTo>
                <a:lnTo>
                  <a:pt x="243254" y="86646"/>
                </a:lnTo>
                <a:lnTo>
                  <a:pt x="223458" y="126186"/>
                </a:lnTo>
                <a:lnTo>
                  <a:pt x="198917" y="162601"/>
                </a:lnTo>
                <a:lnTo>
                  <a:pt x="170037" y="195483"/>
                </a:lnTo>
                <a:lnTo>
                  <a:pt x="137224" y="224425"/>
                </a:lnTo>
                <a:lnTo>
                  <a:pt x="100887" y="249019"/>
                </a:lnTo>
                <a:lnTo>
                  <a:pt x="61431" y="268857"/>
                </a:lnTo>
                <a:lnTo>
                  <a:pt x="19263" y="283532"/>
                </a:lnTo>
                <a:lnTo>
                  <a:pt x="0" y="287476"/>
                </a:lnTo>
              </a:path>
            </a:pathLst>
          </a:custGeom>
          <a:ln w="12704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9" name="bg object 89"/>
          <p:cNvSpPr/>
          <p:nvPr/>
        </p:nvSpPr>
        <p:spPr>
          <a:xfrm>
            <a:off x="584196" y="9176405"/>
            <a:ext cx="265430" cy="278130"/>
          </a:xfrm>
          <a:custGeom>
            <a:avLst/>
            <a:gdLst/>
            <a:ahLst/>
            <a:cxnLst/>
            <a:rect l="l" t="t" r="r" b="b"/>
            <a:pathLst>
              <a:path w="265430" h="278129">
                <a:moveTo>
                  <a:pt x="265030" y="278080"/>
                </a:moveTo>
                <a:lnTo>
                  <a:pt x="203599" y="259462"/>
                </a:lnTo>
                <a:lnTo>
                  <a:pt x="164143" y="239623"/>
                </a:lnTo>
                <a:lnTo>
                  <a:pt x="127806" y="215030"/>
                </a:lnTo>
                <a:lnTo>
                  <a:pt x="94993" y="186088"/>
                </a:lnTo>
                <a:lnTo>
                  <a:pt x="66113" y="153205"/>
                </a:lnTo>
                <a:lnTo>
                  <a:pt x="41572" y="116790"/>
                </a:lnTo>
                <a:lnTo>
                  <a:pt x="21776" y="77250"/>
                </a:lnTo>
                <a:lnTo>
                  <a:pt x="7132" y="34992"/>
                </a:lnTo>
                <a:lnTo>
                  <a:pt x="0" y="0"/>
                </a:lnTo>
              </a:path>
            </a:pathLst>
          </a:custGeom>
          <a:ln w="12705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0" name="bg object 90"/>
          <p:cNvSpPr/>
          <p:nvPr/>
        </p:nvSpPr>
        <p:spPr>
          <a:xfrm>
            <a:off x="572766" y="9275348"/>
            <a:ext cx="3257550" cy="190500"/>
          </a:xfrm>
          <a:custGeom>
            <a:avLst/>
            <a:gdLst/>
            <a:ahLst/>
            <a:cxnLst/>
            <a:rect l="l" t="t" r="r" b="b"/>
            <a:pathLst>
              <a:path w="3257550" h="190500">
                <a:moveTo>
                  <a:pt x="0" y="0"/>
                </a:moveTo>
                <a:lnTo>
                  <a:pt x="5031" y="43678"/>
                </a:lnTo>
                <a:lnTo>
                  <a:pt x="19361" y="83773"/>
                </a:lnTo>
                <a:lnTo>
                  <a:pt x="41849" y="119143"/>
                </a:lnTo>
                <a:lnTo>
                  <a:pt x="71349" y="148643"/>
                </a:lnTo>
                <a:lnTo>
                  <a:pt x="106718" y="171130"/>
                </a:lnTo>
                <a:lnTo>
                  <a:pt x="146814" y="185461"/>
                </a:lnTo>
                <a:lnTo>
                  <a:pt x="190493" y="190492"/>
                </a:lnTo>
                <a:lnTo>
                  <a:pt x="3068842" y="190492"/>
                </a:lnTo>
                <a:lnTo>
                  <a:pt x="3112521" y="185461"/>
                </a:lnTo>
                <a:lnTo>
                  <a:pt x="3152616" y="171130"/>
                </a:lnTo>
                <a:lnTo>
                  <a:pt x="3187986" y="148643"/>
                </a:lnTo>
                <a:lnTo>
                  <a:pt x="3217486" y="119143"/>
                </a:lnTo>
                <a:lnTo>
                  <a:pt x="3239973" y="83773"/>
                </a:lnTo>
                <a:lnTo>
                  <a:pt x="3254304" y="43678"/>
                </a:lnTo>
                <a:lnTo>
                  <a:pt x="3257550" y="15504"/>
                </a:lnTo>
              </a:path>
            </a:pathLst>
          </a:custGeom>
          <a:ln w="171449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1" name="bg object 91"/>
          <p:cNvSpPr/>
          <p:nvPr/>
        </p:nvSpPr>
        <p:spPr>
          <a:xfrm>
            <a:off x="763266" y="7402190"/>
            <a:ext cx="3067050" cy="175260"/>
          </a:xfrm>
          <a:custGeom>
            <a:avLst/>
            <a:gdLst/>
            <a:ahLst/>
            <a:cxnLst/>
            <a:rect l="l" t="t" r="r" b="b"/>
            <a:pathLst>
              <a:path w="3067050" h="175259">
                <a:moveTo>
                  <a:pt x="3067050" y="174988"/>
                </a:moveTo>
                <a:lnTo>
                  <a:pt x="3049474" y="106719"/>
                </a:lnTo>
                <a:lnTo>
                  <a:pt x="3026987" y="71349"/>
                </a:lnTo>
                <a:lnTo>
                  <a:pt x="2997486" y="41849"/>
                </a:lnTo>
                <a:lnTo>
                  <a:pt x="2962117" y="19361"/>
                </a:lnTo>
                <a:lnTo>
                  <a:pt x="2922021" y="5031"/>
                </a:lnTo>
                <a:lnTo>
                  <a:pt x="2878343" y="0"/>
                </a:lnTo>
                <a:lnTo>
                  <a:pt x="0" y="0"/>
                </a:lnTo>
              </a:path>
            </a:pathLst>
          </a:custGeom>
          <a:ln w="171449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pic>
        <p:nvPicPr>
          <p:cNvPr id="92" name="bg object 92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997272" y="8619496"/>
            <a:ext cx="2390774" cy="714374"/>
          </a:xfrm>
          <a:prstGeom prst="rect">
            <a:avLst/>
          </a:prstGeom>
        </p:spPr>
      </p:pic>
      <p:sp>
        <p:nvSpPr>
          <p:cNvPr id="93" name="bg object 93"/>
          <p:cNvSpPr/>
          <p:nvPr/>
        </p:nvSpPr>
        <p:spPr>
          <a:xfrm>
            <a:off x="4055744" y="7409183"/>
            <a:ext cx="281305" cy="281305"/>
          </a:xfrm>
          <a:custGeom>
            <a:avLst/>
            <a:gdLst/>
            <a:ahLst/>
            <a:cxnLst/>
            <a:rect l="l" t="t" r="r" b="b"/>
            <a:pathLst>
              <a:path w="281304" h="281304">
                <a:moveTo>
                  <a:pt x="0" y="281310"/>
                </a:moveTo>
                <a:lnTo>
                  <a:pt x="21776" y="204059"/>
                </a:lnTo>
                <a:lnTo>
                  <a:pt x="41572" y="164519"/>
                </a:lnTo>
                <a:lnTo>
                  <a:pt x="66113" y="128104"/>
                </a:lnTo>
                <a:lnTo>
                  <a:pt x="94993" y="95221"/>
                </a:lnTo>
                <a:lnTo>
                  <a:pt x="127806" y="66280"/>
                </a:lnTo>
                <a:lnTo>
                  <a:pt x="164143" y="41686"/>
                </a:lnTo>
                <a:lnTo>
                  <a:pt x="203599" y="21848"/>
                </a:lnTo>
                <a:lnTo>
                  <a:pt x="245767" y="7173"/>
                </a:lnTo>
                <a:lnTo>
                  <a:pt x="280809" y="0"/>
                </a:lnTo>
              </a:path>
            </a:pathLst>
          </a:custGeom>
          <a:ln w="12705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4" name="bg object 94"/>
          <p:cNvSpPr/>
          <p:nvPr/>
        </p:nvSpPr>
        <p:spPr>
          <a:xfrm>
            <a:off x="7009615" y="7409183"/>
            <a:ext cx="283210" cy="290830"/>
          </a:xfrm>
          <a:custGeom>
            <a:avLst/>
            <a:gdLst/>
            <a:ahLst/>
            <a:cxnLst/>
            <a:rect l="l" t="t" r="r" b="b"/>
            <a:pathLst>
              <a:path w="283209" h="290829">
                <a:moveTo>
                  <a:pt x="0" y="0"/>
                </a:moveTo>
                <a:lnTo>
                  <a:pt x="77209" y="21848"/>
                </a:lnTo>
                <a:lnTo>
                  <a:pt x="116665" y="41686"/>
                </a:lnTo>
                <a:lnTo>
                  <a:pt x="153002" y="66280"/>
                </a:lnTo>
                <a:lnTo>
                  <a:pt x="185815" y="95221"/>
                </a:lnTo>
                <a:lnTo>
                  <a:pt x="214695" y="128104"/>
                </a:lnTo>
                <a:lnTo>
                  <a:pt x="239236" y="164519"/>
                </a:lnTo>
                <a:lnTo>
                  <a:pt x="259032" y="204059"/>
                </a:lnTo>
                <a:lnTo>
                  <a:pt x="273676" y="246317"/>
                </a:lnTo>
                <a:lnTo>
                  <a:pt x="282723" y="290705"/>
                </a:lnTo>
              </a:path>
            </a:pathLst>
          </a:custGeom>
          <a:ln w="12705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5" name="bg object 95"/>
          <p:cNvSpPr/>
          <p:nvPr/>
        </p:nvSpPr>
        <p:spPr>
          <a:xfrm>
            <a:off x="7025394" y="9162572"/>
            <a:ext cx="267335" cy="287655"/>
          </a:xfrm>
          <a:custGeom>
            <a:avLst/>
            <a:gdLst/>
            <a:ahLst/>
            <a:cxnLst/>
            <a:rect l="l" t="t" r="r" b="b"/>
            <a:pathLst>
              <a:path w="267334" h="287654">
                <a:moveTo>
                  <a:pt x="266945" y="0"/>
                </a:moveTo>
                <a:lnTo>
                  <a:pt x="257897" y="44388"/>
                </a:lnTo>
                <a:lnTo>
                  <a:pt x="243253" y="86645"/>
                </a:lnTo>
                <a:lnTo>
                  <a:pt x="223457" y="126185"/>
                </a:lnTo>
                <a:lnTo>
                  <a:pt x="198916" y="162600"/>
                </a:lnTo>
                <a:lnTo>
                  <a:pt x="170036" y="195483"/>
                </a:lnTo>
                <a:lnTo>
                  <a:pt x="137224" y="224425"/>
                </a:lnTo>
                <a:lnTo>
                  <a:pt x="100886" y="249018"/>
                </a:lnTo>
                <a:lnTo>
                  <a:pt x="61430" y="268857"/>
                </a:lnTo>
                <a:lnTo>
                  <a:pt x="19263" y="283531"/>
                </a:lnTo>
                <a:lnTo>
                  <a:pt x="0" y="287475"/>
                </a:lnTo>
              </a:path>
            </a:pathLst>
          </a:custGeom>
          <a:ln w="12704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6" name="bg object 96"/>
          <p:cNvSpPr/>
          <p:nvPr/>
        </p:nvSpPr>
        <p:spPr>
          <a:xfrm>
            <a:off x="4055744" y="9171966"/>
            <a:ext cx="265430" cy="278130"/>
          </a:xfrm>
          <a:custGeom>
            <a:avLst/>
            <a:gdLst/>
            <a:ahLst/>
            <a:cxnLst/>
            <a:rect l="l" t="t" r="r" b="b"/>
            <a:pathLst>
              <a:path w="265429" h="278129">
                <a:moveTo>
                  <a:pt x="265030" y="278080"/>
                </a:moveTo>
                <a:lnTo>
                  <a:pt x="203599" y="259462"/>
                </a:lnTo>
                <a:lnTo>
                  <a:pt x="164143" y="239624"/>
                </a:lnTo>
                <a:lnTo>
                  <a:pt x="127806" y="215030"/>
                </a:lnTo>
                <a:lnTo>
                  <a:pt x="94993" y="186088"/>
                </a:lnTo>
                <a:lnTo>
                  <a:pt x="66113" y="153206"/>
                </a:lnTo>
                <a:lnTo>
                  <a:pt x="41572" y="116791"/>
                </a:lnTo>
                <a:lnTo>
                  <a:pt x="21776" y="77251"/>
                </a:lnTo>
                <a:lnTo>
                  <a:pt x="7132" y="34993"/>
                </a:lnTo>
                <a:lnTo>
                  <a:pt x="0" y="0"/>
                </a:lnTo>
              </a:path>
            </a:pathLst>
          </a:custGeom>
          <a:ln w="12705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7" name="bg object 97"/>
          <p:cNvSpPr/>
          <p:nvPr/>
        </p:nvSpPr>
        <p:spPr>
          <a:xfrm>
            <a:off x="4055744" y="7409183"/>
            <a:ext cx="281305" cy="281305"/>
          </a:xfrm>
          <a:custGeom>
            <a:avLst/>
            <a:gdLst/>
            <a:ahLst/>
            <a:cxnLst/>
            <a:rect l="l" t="t" r="r" b="b"/>
            <a:pathLst>
              <a:path w="281304" h="281304">
                <a:moveTo>
                  <a:pt x="0" y="281310"/>
                </a:moveTo>
                <a:lnTo>
                  <a:pt x="21776" y="204059"/>
                </a:lnTo>
                <a:lnTo>
                  <a:pt x="41572" y="164519"/>
                </a:lnTo>
                <a:lnTo>
                  <a:pt x="66113" y="128104"/>
                </a:lnTo>
                <a:lnTo>
                  <a:pt x="94993" y="95221"/>
                </a:lnTo>
                <a:lnTo>
                  <a:pt x="127806" y="66280"/>
                </a:lnTo>
                <a:lnTo>
                  <a:pt x="164143" y="41686"/>
                </a:lnTo>
                <a:lnTo>
                  <a:pt x="203599" y="21848"/>
                </a:lnTo>
                <a:lnTo>
                  <a:pt x="245767" y="7173"/>
                </a:lnTo>
                <a:lnTo>
                  <a:pt x="280809" y="0"/>
                </a:lnTo>
              </a:path>
            </a:pathLst>
          </a:custGeom>
          <a:ln w="12705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8" name="bg object 98"/>
          <p:cNvSpPr/>
          <p:nvPr/>
        </p:nvSpPr>
        <p:spPr>
          <a:xfrm>
            <a:off x="7009615" y="7409183"/>
            <a:ext cx="283210" cy="290830"/>
          </a:xfrm>
          <a:custGeom>
            <a:avLst/>
            <a:gdLst/>
            <a:ahLst/>
            <a:cxnLst/>
            <a:rect l="l" t="t" r="r" b="b"/>
            <a:pathLst>
              <a:path w="283209" h="290829">
                <a:moveTo>
                  <a:pt x="0" y="0"/>
                </a:moveTo>
                <a:lnTo>
                  <a:pt x="77209" y="21848"/>
                </a:lnTo>
                <a:lnTo>
                  <a:pt x="116665" y="41686"/>
                </a:lnTo>
                <a:lnTo>
                  <a:pt x="153002" y="66280"/>
                </a:lnTo>
                <a:lnTo>
                  <a:pt x="185815" y="95221"/>
                </a:lnTo>
                <a:lnTo>
                  <a:pt x="214695" y="128104"/>
                </a:lnTo>
                <a:lnTo>
                  <a:pt x="239236" y="164519"/>
                </a:lnTo>
                <a:lnTo>
                  <a:pt x="259032" y="204059"/>
                </a:lnTo>
                <a:lnTo>
                  <a:pt x="273676" y="246317"/>
                </a:lnTo>
                <a:lnTo>
                  <a:pt x="282723" y="290705"/>
                </a:lnTo>
              </a:path>
            </a:pathLst>
          </a:custGeom>
          <a:ln w="12705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9" name="bg object 99"/>
          <p:cNvSpPr/>
          <p:nvPr/>
        </p:nvSpPr>
        <p:spPr>
          <a:xfrm>
            <a:off x="7025394" y="9162572"/>
            <a:ext cx="267335" cy="287655"/>
          </a:xfrm>
          <a:custGeom>
            <a:avLst/>
            <a:gdLst/>
            <a:ahLst/>
            <a:cxnLst/>
            <a:rect l="l" t="t" r="r" b="b"/>
            <a:pathLst>
              <a:path w="267334" h="287654">
                <a:moveTo>
                  <a:pt x="266945" y="0"/>
                </a:moveTo>
                <a:lnTo>
                  <a:pt x="257897" y="44388"/>
                </a:lnTo>
                <a:lnTo>
                  <a:pt x="243253" y="86645"/>
                </a:lnTo>
                <a:lnTo>
                  <a:pt x="223457" y="126185"/>
                </a:lnTo>
                <a:lnTo>
                  <a:pt x="198916" y="162600"/>
                </a:lnTo>
                <a:lnTo>
                  <a:pt x="170036" y="195483"/>
                </a:lnTo>
                <a:lnTo>
                  <a:pt x="137224" y="224425"/>
                </a:lnTo>
                <a:lnTo>
                  <a:pt x="100886" y="249018"/>
                </a:lnTo>
                <a:lnTo>
                  <a:pt x="61430" y="268857"/>
                </a:lnTo>
                <a:lnTo>
                  <a:pt x="19263" y="283531"/>
                </a:lnTo>
                <a:lnTo>
                  <a:pt x="0" y="287475"/>
                </a:lnTo>
              </a:path>
            </a:pathLst>
          </a:custGeom>
          <a:ln w="12704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00" name="bg object 100"/>
          <p:cNvSpPr/>
          <p:nvPr/>
        </p:nvSpPr>
        <p:spPr>
          <a:xfrm>
            <a:off x="4055744" y="9171966"/>
            <a:ext cx="265430" cy="278130"/>
          </a:xfrm>
          <a:custGeom>
            <a:avLst/>
            <a:gdLst/>
            <a:ahLst/>
            <a:cxnLst/>
            <a:rect l="l" t="t" r="r" b="b"/>
            <a:pathLst>
              <a:path w="265429" h="278129">
                <a:moveTo>
                  <a:pt x="265030" y="278080"/>
                </a:moveTo>
                <a:lnTo>
                  <a:pt x="203599" y="259462"/>
                </a:lnTo>
                <a:lnTo>
                  <a:pt x="164143" y="239624"/>
                </a:lnTo>
                <a:lnTo>
                  <a:pt x="127806" y="215030"/>
                </a:lnTo>
                <a:lnTo>
                  <a:pt x="94993" y="186088"/>
                </a:lnTo>
                <a:lnTo>
                  <a:pt x="66113" y="153206"/>
                </a:lnTo>
                <a:lnTo>
                  <a:pt x="41572" y="116791"/>
                </a:lnTo>
                <a:lnTo>
                  <a:pt x="21776" y="77251"/>
                </a:lnTo>
                <a:lnTo>
                  <a:pt x="7132" y="34993"/>
                </a:lnTo>
                <a:lnTo>
                  <a:pt x="0" y="0"/>
                </a:lnTo>
              </a:path>
            </a:pathLst>
          </a:custGeom>
          <a:ln w="12705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01" name="bg object 101"/>
          <p:cNvSpPr/>
          <p:nvPr/>
        </p:nvSpPr>
        <p:spPr>
          <a:xfrm>
            <a:off x="4044315" y="9270912"/>
            <a:ext cx="3257550" cy="190500"/>
          </a:xfrm>
          <a:custGeom>
            <a:avLst/>
            <a:gdLst/>
            <a:ahLst/>
            <a:cxnLst/>
            <a:rect l="l" t="t" r="r" b="b"/>
            <a:pathLst>
              <a:path w="3257550" h="190500">
                <a:moveTo>
                  <a:pt x="0" y="0"/>
                </a:moveTo>
                <a:lnTo>
                  <a:pt x="5030" y="43676"/>
                </a:lnTo>
                <a:lnTo>
                  <a:pt x="19361" y="83772"/>
                </a:lnTo>
                <a:lnTo>
                  <a:pt x="41848" y="119141"/>
                </a:lnTo>
                <a:lnTo>
                  <a:pt x="71349" y="148642"/>
                </a:lnTo>
                <a:lnTo>
                  <a:pt x="106718" y="171129"/>
                </a:lnTo>
                <a:lnTo>
                  <a:pt x="146814" y="185460"/>
                </a:lnTo>
                <a:lnTo>
                  <a:pt x="190492" y="190491"/>
                </a:lnTo>
                <a:lnTo>
                  <a:pt x="3068842" y="190491"/>
                </a:lnTo>
                <a:lnTo>
                  <a:pt x="3112520" y="185460"/>
                </a:lnTo>
                <a:lnTo>
                  <a:pt x="3152616" y="171129"/>
                </a:lnTo>
                <a:lnTo>
                  <a:pt x="3187986" y="148642"/>
                </a:lnTo>
                <a:lnTo>
                  <a:pt x="3217486" y="119141"/>
                </a:lnTo>
                <a:lnTo>
                  <a:pt x="3239973" y="83772"/>
                </a:lnTo>
                <a:lnTo>
                  <a:pt x="3254304" y="43676"/>
                </a:lnTo>
                <a:lnTo>
                  <a:pt x="3257550" y="15500"/>
                </a:lnTo>
              </a:path>
            </a:pathLst>
          </a:custGeom>
          <a:ln w="171449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02" name="bg object 102"/>
          <p:cNvSpPr/>
          <p:nvPr/>
        </p:nvSpPr>
        <p:spPr>
          <a:xfrm>
            <a:off x="7113158" y="7397753"/>
            <a:ext cx="189230" cy="175260"/>
          </a:xfrm>
          <a:custGeom>
            <a:avLst/>
            <a:gdLst/>
            <a:ahLst/>
            <a:cxnLst/>
            <a:rect l="l" t="t" r="r" b="b"/>
            <a:pathLst>
              <a:path w="189229" h="175259">
                <a:moveTo>
                  <a:pt x="188707" y="174990"/>
                </a:moveTo>
                <a:lnTo>
                  <a:pt x="171130" y="106719"/>
                </a:lnTo>
                <a:lnTo>
                  <a:pt x="148643" y="71349"/>
                </a:lnTo>
                <a:lnTo>
                  <a:pt x="119143" y="41849"/>
                </a:lnTo>
                <a:lnTo>
                  <a:pt x="83773" y="19361"/>
                </a:lnTo>
                <a:lnTo>
                  <a:pt x="43678" y="5031"/>
                </a:lnTo>
                <a:lnTo>
                  <a:pt x="0" y="0"/>
                </a:lnTo>
              </a:path>
            </a:pathLst>
          </a:custGeom>
          <a:ln w="171449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pic>
        <p:nvPicPr>
          <p:cNvPr id="103" name="bg object 10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486279" y="8660834"/>
            <a:ext cx="2390774" cy="704849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73121" y="423835"/>
            <a:ext cx="6226156" cy="8769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150" b="0" i="0">
                <a:solidFill>
                  <a:schemeClr val="tx1"/>
                </a:solidFill>
                <a:latin typeface="Trebuchet MS"/>
                <a:cs typeface="Trebuchet MS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88620" y="2313432"/>
            <a:ext cx="6995160" cy="6638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2642616" y="9354312"/>
            <a:ext cx="2487168" cy="5029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388620" y="9354312"/>
            <a:ext cx="1787652" cy="5029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5596128" y="9354312"/>
            <a:ext cx="1787652" cy="5029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7.png"/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5" Type="http://schemas.openxmlformats.org/officeDocument/2006/relationships/image" Target="../media/image10.png"/><Relationship Id="rId6" Type="http://schemas.openxmlformats.org/officeDocument/2006/relationships/image" Target="../media/image11.png"/><Relationship Id="rId7" Type="http://schemas.openxmlformats.org/officeDocument/2006/relationships/image" Target="../media/image12.png"/><Relationship Id="rId8" Type="http://schemas.openxmlformats.org/officeDocument/2006/relationships/image" Target="../media/image13.png"/></Relationships>

</file>

<file path=ppt/slides/_rels/slide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4.png"/><Relationship Id="rId3" Type="http://schemas.openxmlformats.org/officeDocument/2006/relationships/image" Target="../media/image15.png"/><Relationship Id="rId4" Type="http://schemas.openxmlformats.org/officeDocument/2006/relationships/image" Target="../media/image16.png"/><Relationship Id="rId5" Type="http://schemas.openxmlformats.org/officeDocument/2006/relationships/image" Target="../media/image17.png"/><Relationship Id="rId6" Type="http://schemas.openxmlformats.org/officeDocument/2006/relationships/image" Target="../media/image18.png"/><Relationship Id="rId7" Type="http://schemas.openxmlformats.org/officeDocument/2006/relationships/image" Target="../media/image19.png"/><Relationship Id="rId8" Type="http://schemas.openxmlformats.org/officeDocument/2006/relationships/image" Target="../media/image20.png"/></Relationships>

</file>

<file path=ppt/slides/_rels/slide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1.png"/><Relationship Id="rId3" Type="http://schemas.openxmlformats.org/officeDocument/2006/relationships/image" Target="../media/image22.png"/><Relationship Id="rId4" Type="http://schemas.openxmlformats.org/officeDocument/2006/relationships/image" Target="../media/image23.png"/><Relationship Id="rId5" Type="http://schemas.openxmlformats.org/officeDocument/2006/relationships/image" Target="../media/image24.png"/><Relationship Id="rId6" Type="http://schemas.openxmlformats.org/officeDocument/2006/relationships/image" Target="../media/image25.png"/><Relationship Id="rId7" Type="http://schemas.openxmlformats.org/officeDocument/2006/relationships/image" Target="../media/image26.png"/><Relationship Id="rId8" Type="http://schemas.openxmlformats.org/officeDocument/2006/relationships/image" Target="../media/image27.png"/><Relationship Id="rId9" Type="http://schemas.openxmlformats.org/officeDocument/2006/relationships/image" Target="../media/image28.png"/></Relationships>

</file>

<file path=ppt/slides/_rels/slide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9.png"/><Relationship Id="rId3" Type="http://schemas.openxmlformats.org/officeDocument/2006/relationships/image" Target="../media/image30.png"/><Relationship Id="rId4" Type="http://schemas.openxmlformats.org/officeDocument/2006/relationships/image" Target="../media/image31.png"/><Relationship Id="rId5" Type="http://schemas.openxmlformats.org/officeDocument/2006/relationships/image" Target="../media/image32.png"/><Relationship Id="rId6" Type="http://schemas.openxmlformats.org/officeDocument/2006/relationships/image" Target="../media/image33.png"/><Relationship Id="rId7" Type="http://schemas.openxmlformats.org/officeDocument/2006/relationships/image" Target="../media/image34.png"/><Relationship Id="rId8" Type="http://schemas.openxmlformats.org/officeDocument/2006/relationships/image" Target="../media/image35.png"/></Relationships>

</file>

<file path=ppt/slides/_rels/slide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36.png"/><Relationship Id="rId3" Type="http://schemas.openxmlformats.org/officeDocument/2006/relationships/image" Target="../media/image37.png"/><Relationship Id="rId4" Type="http://schemas.openxmlformats.org/officeDocument/2006/relationships/image" Target="../media/image38.png"/><Relationship Id="rId5" Type="http://schemas.openxmlformats.org/officeDocument/2006/relationships/image" Target="../media/image39.png"/><Relationship Id="rId6" Type="http://schemas.openxmlformats.org/officeDocument/2006/relationships/image" Target="../media/image40.png"/><Relationship Id="rId7" Type="http://schemas.openxmlformats.org/officeDocument/2006/relationships/image" Target="../media/image41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12143" y="684533"/>
            <a:ext cx="281305" cy="281305"/>
          </a:xfrm>
          <a:custGeom>
            <a:avLst/>
            <a:gdLst/>
            <a:ahLst/>
            <a:cxnLst/>
            <a:rect l="l" t="t" r="r" b="b"/>
            <a:pathLst>
              <a:path w="281305" h="281305">
                <a:moveTo>
                  <a:pt x="0" y="281223"/>
                </a:moveTo>
                <a:lnTo>
                  <a:pt x="21755" y="204081"/>
                </a:lnTo>
                <a:lnTo>
                  <a:pt x="41549" y="164545"/>
                </a:lnTo>
                <a:lnTo>
                  <a:pt x="66086" y="128132"/>
                </a:lnTo>
                <a:lnTo>
                  <a:pt x="94960" y="95249"/>
                </a:lnTo>
                <a:lnTo>
                  <a:pt x="127763" y="66305"/>
                </a:lnTo>
                <a:lnTo>
                  <a:pt x="164089" y="41708"/>
                </a:lnTo>
                <a:lnTo>
                  <a:pt x="203529" y="21867"/>
                </a:lnTo>
                <a:lnTo>
                  <a:pt x="245677" y="7189"/>
                </a:lnTo>
                <a:lnTo>
                  <a:pt x="280771" y="0"/>
                </a:lnTo>
              </a:path>
            </a:pathLst>
          </a:custGeom>
          <a:ln w="12707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3566051" y="684533"/>
            <a:ext cx="283210" cy="290830"/>
          </a:xfrm>
          <a:custGeom>
            <a:avLst/>
            <a:gdLst/>
            <a:ahLst/>
            <a:cxnLst/>
            <a:rect l="l" t="t" r="r" b="b"/>
            <a:pathLst>
              <a:path w="283210" h="290830">
                <a:moveTo>
                  <a:pt x="0" y="0"/>
                </a:moveTo>
                <a:lnTo>
                  <a:pt x="77242" y="21867"/>
                </a:lnTo>
                <a:lnTo>
                  <a:pt x="116682" y="41708"/>
                </a:lnTo>
                <a:lnTo>
                  <a:pt x="153007" y="66305"/>
                </a:lnTo>
                <a:lnTo>
                  <a:pt x="185811" y="95249"/>
                </a:lnTo>
                <a:lnTo>
                  <a:pt x="214684" y="128132"/>
                </a:lnTo>
                <a:lnTo>
                  <a:pt x="239222" y="164545"/>
                </a:lnTo>
                <a:lnTo>
                  <a:pt x="259015" y="204081"/>
                </a:lnTo>
                <a:lnTo>
                  <a:pt x="273657" y="246332"/>
                </a:lnTo>
                <a:lnTo>
                  <a:pt x="282686" y="290619"/>
                </a:lnTo>
              </a:path>
            </a:pathLst>
          </a:custGeom>
          <a:ln w="12707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3584822" y="2438014"/>
            <a:ext cx="264160" cy="287020"/>
          </a:xfrm>
          <a:custGeom>
            <a:avLst/>
            <a:gdLst/>
            <a:ahLst/>
            <a:cxnLst/>
            <a:rect l="l" t="t" r="r" b="b"/>
            <a:pathLst>
              <a:path w="264160" h="287019">
                <a:moveTo>
                  <a:pt x="263915" y="0"/>
                </a:moveTo>
                <a:lnTo>
                  <a:pt x="254886" y="44287"/>
                </a:lnTo>
                <a:lnTo>
                  <a:pt x="240244" y="86537"/>
                </a:lnTo>
                <a:lnTo>
                  <a:pt x="220450" y="126073"/>
                </a:lnTo>
                <a:lnTo>
                  <a:pt x="195913" y="162487"/>
                </a:lnTo>
                <a:lnTo>
                  <a:pt x="167039" y="195370"/>
                </a:lnTo>
                <a:lnTo>
                  <a:pt x="134236" y="224314"/>
                </a:lnTo>
                <a:lnTo>
                  <a:pt x="97910" y="248910"/>
                </a:lnTo>
                <a:lnTo>
                  <a:pt x="58470" y="268752"/>
                </a:lnTo>
                <a:lnTo>
                  <a:pt x="16322" y="283429"/>
                </a:lnTo>
                <a:lnTo>
                  <a:pt x="0" y="286773"/>
                </a:lnTo>
              </a:path>
            </a:pathLst>
          </a:custGeom>
          <a:ln w="12706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612143" y="2447410"/>
            <a:ext cx="262255" cy="277495"/>
          </a:xfrm>
          <a:custGeom>
            <a:avLst/>
            <a:gdLst/>
            <a:ahLst/>
            <a:cxnLst/>
            <a:rect l="l" t="t" r="r" b="b"/>
            <a:pathLst>
              <a:path w="262255" h="277494">
                <a:moveTo>
                  <a:pt x="261999" y="277378"/>
                </a:moveTo>
                <a:lnTo>
                  <a:pt x="203529" y="259356"/>
                </a:lnTo>
                <a:lnTo>
                  <a:pt x="164089" y="239514"/>
                </a:lnTo>
                <a:lnTo>
                  <a:pt x="127763" y="214918"/>
                </a:lnTo>
                <a:lnTo>
                  <a:pt x="94960" y="185974"/>
                </a:lnTo>
                <a:lnTo>
                  <a:pt x="66086" y="153091"/>
                </a:lnTo>
                <a:lnTo>
                  <a:pt x="41549" y="116678"/>
                </a:lnTo>
                <a:lnTo>
                  <a:pt x="21755" y="77141"/>
                </a:lnTo>
                <a:lnTo>
                  <a:pt x="7113" y="34891"/>
                </a:lnTo>
                <a:lnTo>
                  <a:pt x="0" y="0"/>
                </a:lnTo>
              </a:path>
            </a:pathLst>
          </a:custGeom>
          <a:ln w="12707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612143" y="684533"/>
            <a:ext cx="281305" cy="281305"/>
          </a:xfrm>
          <a:custGeom>
            <a:avLst/>
            <a:gdLst/>
            <a:ahLst/>
            <a:cxnLst/>
            <a:rect l="l" t="t" r="r" b="b"/>
            <a:pathLst>
              <a:path w="281305" h="281305">
                <a:moveTo>
                  <a:pt x="0" y="281223"/>
                </a:moveTo>
                <a:lnTo>
                  <a:pt x="21755" y="204081"/>
                </a:lnTo>
                <a:lnTo>
                  <a:pt x="41549" y="164545"/>
                </a:lnTo>
                <a:lnTo>
                  <a:pt x="66086" y="128132"/>
                </a:lnTo>
                <a:lnTo>
                  <a:pt x="94960" y="95249"/>
                </a:lnTo>
                <a:lnTo>
                  <a:pt x="127763" y="66305"/>
                </a:lnTo>
                <a:lnTo>
                  <a:pt x="164089" y="41708"/>
                </a:lnTo>
                <a:lnTo>
                  <a:pt x="203529" y="21867"/>
                </a:lnTo>
                <a:lnTo>
                  <a:pt x="245677" y="7189"/>
                </a:lnTo>
                <a:lnTo>
                  <a:pt x="280771" y="0"/>
                </a:lnTo>
              </a:path>
            </a:pathLst>
          </a:custGeom>
          <a:ln w="12707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3566051" y="684533"/>
            <a:ext cx="283210" cy="290830"/>
          </a:xfrm>
          <a:custGeom>
            <a:avLst/>
            <a:gdLst/>
            <a:ahLst/>
            <a:cxnLst/>
            <a:rect l="l" t="t" r="r" b="b"/>
            <a:pathLst>
              <a:path w="283210" h="290830">
                <a:moveTo>
                  <a:pt x="0" y="0"/>
                </a:moveTo>
                <a:lnTo>
                  <a:pt x="77242" y="21867"/>
                </a:lnTo>
                <a:lnTo>
                  <a:pt x="116682" y="41708"/>
                </a:lnTo>
                <a:lnTo>
                  <a:pt x="153007" y="66305"/>
                </a:lnTo>
                <a:lnTo>
                  <a:pt x="185811" y="95249"/>
                </a:lnTo>
                <a:lnTo>
                  <a:pt x="214684" y="128132"/>
                </a:lnTo>
                <a:lnTo>
                  <a:pt x="239222" y="164545"/>
                </a:lnTo>
                <a:lnTo>
                  <a:pt x="259015" y="204081"/>
                </a:lnTo>
                <a:lnTo>
                  <a:pt x="273657" y="246332"/>
                </a:lnTo>
                <a:lnTo>
                  <a:pt x="282686" y="290619"/>
                </a:lnTo>
              </a:path>
            </a:pathLst>
          </a:custGeom>
          <a:ln w="12707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3584822" y="2438014"/>
            <a:ext cx="264160" cy="287020"/>
          </a:xfrm>
          <a:custGeom>
            <a:avLst/>
            <a:gdLst/>
            <a:ahLst/>
            <a:cxnLst/>
            <a:rect l="l" t="t" r="r" b="b"/>
            <a:pathLst>
              <a:path w="264160" h="287019">
                <a:moveTo>
                  <a:pt x="263915" y="0"/>
                </a:moveTo>
                <a:lnTo>
                  <a:pt x="254886" y="44287"/>
                </a:lnTo>
                <a:lnTo>
                  <a:pt x="240244" y="86537"/>
                </a:lnTo>
                <a:lnTo>
                  <a:pt x="220450" y="126073"/>
                </a:lnTo>
                <a:lnTo>
                  <a:pt x="195913" y="162487"/>
                </a:lnTo>
                <a:lnTo>
                  <a:pt x="167039" y="195370"/>
                </a:lnTo>
                <a:lnTo>
                  <a:pt x="134236" y="224314"/>
                </a:lnTo>
                <a:lnTo>
                  <a:pt x="97910" y="248910"/>
                </a:lnTo>
                <a:lnTo>
                  <a:pt x="58470" y="268752"/>
                </a:lnTo>
                <a:lnTo>
                  <a:pt x="16322" y="283429"/>
                </a:lnTo>
                <a:lnTo>
                  <a:pt x="0" y="286773"/>
                </a:lnTo>
              </a:path>
            </a:pathLst>
          </a:custGeom>
          <a:ln w="12706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grpSp>
        <p:nvGrpSpPr>
          <p:cNvPr id="9" name="object 9"/>
          <p:cNvGrpSpPr/>
          <p:nvPr/>
        </p:nvGrpSpPr>
        <p:grpSpPr>
          <a:xfrm>
            <a:off x="514988" y="587378"/>
            <a:ext cx="3429000" cy="2234565"/>
            <a:chOff x="514988" y="587378"/>
            <a:chExt cx="3429000" cy="2234565"/>
          </a:xfrm>
        </p:grpSpPr>
        <p:sp>
          <p:nvSpPr>
            <p:cNvPr id="10" name="object 10"/>
            <p:cNvSpPr/>
            <p:nvPr/>
          </p:nvSpPr>
          <p:spPr>
            <a:xfrm>
              <a:off x="612143" y="2447410"/>
              <a:ext cx="262255" cy="277495"/>
            </a:xfrm>
            <a:custGeom>
              <a:avLst/>
              <a:gdLst/>
              <a:ahLst/>
              <a:cxnLst/>
              <a:rect l="l" t="t" r="r" b="b"/>
              <a:pathLst>
                <a:path w="262255" h="277494">
                  <a:moveTo>
                    <a:pt x="261999" y="277378"/>
                  </a:moveTo>
                  <a:lnTo>
                    <a:pt x="203529" y="259356"/>
                  </a:lnTo>
                  <a:lnTo>
                    <a:pt x="164089" y="239514"/>
                  </a:lnTo>
                  <a:lnTo>
                    <a:pt x="127763" y="214918"/>
                  </a:lnTo>
                  <a:lnTo>
                    <a:pt x="94960" y="185974"/>
                  </a:lnTo>
                  <a:lnTo>
                    <a:pt x="66086" y="153091"/>
                  </a:lnTo>
                  <a:lnTo>
                    <a:pt x="41549" y="116678"/>
                  </a:lnTo>
                  <a:lnTo>
                    <a:pt x="21755" y="77141"/>
                  </a:lnTo>
                  <a:lnTo>
                    <a:pt x="7113" y="34891"/>
                  </a:lnTo>
                  <a:lnTo>
                    <a:pt x="0" y="0"/>
                  </a:lnTo>
                </a:path>
              </a:pathLst>
            </a:custGeom>
            <a:ln w="12707">
              <a:solidFill>
                <a:srgbClr val="BEBEBE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600713" y="673103"/>
              <a:ext cx="3257550" cy="2063114"/>
            </a:xfrm>
            <a:custGeom>
              <a:avLst/>
              <a:gdLst/>
              <a:ahLst/>
              <a:cxnLst/>
              <a:rect l="l" t="t" r="r" b="b"/>
              <a:pathLst>
                <a:path w="3257550" h="2063114">
                  <a:moveTo>
                    <a:pt x="0" y="190499"/>
                  </a:moveTo>
                  <a:lnTo>
                    <a:pt x="0" y="1872560"/>
                  </a:lnTo>
                  <a:lnTo>
                    <a:pt x="5031" y="1916239"/>
                  </a:lnTo>
                  <a:lnTo>
                    <a:pt x="19361" y="1956335"/>
                  </a:lnTo>
                  <a:lnTo>
                    <a:pt x="41849" y="1991705"/>
                  </a:lnTo>
                  <a:lnTo>
                    <a:pt x="71349" y="2021205"/>
                  </a:lnTo>
                  <a:lnTo>
                    <a:pt x="106719" y="2043692"/>
                  </a:lnTo>
                  <a:lnTo>
                    <a:pt x="146814" y="2058023"/>
                  </a:lnTo>
                  <a:lnTo>
                    <a:pt x="190493" y="2063055"/>
                  </a:lnTo>
                  <a:lnTo>
                    <a:pt x="3068842" y="2063055"/>
                  </a:lnTo>
                  <a:lnTo>
                    <a:pt x="3112521" y="2058023"/>
                  </a:lnTo>
                  <a:lnTo>
                    <a:pt x="3152616" y="2043692"/>
                  </a:lnTo>
                  <a:lnTo>
                    <a:pt x="3187986" y="2021205"/>
                  </a:lnTo>
                  <a:lnTo>
                    <a:pt x="3217486" y="1991705"/>
                  </a:lnTo>
                  <a:lnTo>
                    <a:pt x="3239974" y="1956335"/>
                  </a:lnTo>
                  <a:lnTo>
                    <a:pt x="3254304" y="1916239"/>
                  </a:lnTo>
                  <a:lnTo>
                    <a:pt x="3257550" y="1888065"/>
                  </a:lnTo>
                </a:path>
                <a:path w="3257550" h="2063114">
                  <a:moveTo>
                    <a:pt x="3257550" y="174989"/>
                  </a:moveTo>
                  <a:lnTo>
                    <a:pt x="3239974" y="106719"/>
                  </a:lnTo>
                  <a:lnTo>
                    <a:pt x="3217486" y="71349"/>
                  </a:lnTo>
                  <a:lnTo>
                    <a:pt x="3187986" y="41849"/>
                  </a:lnTo>
                  <a:lnTo>
                    <a:pt x="3152616" y="19361"/>
                  </a:lnTo>
                  <a:lnTo>
                    <a:pt x="3112521" y="5030"/>
                  </a:lnTo>
                  <a:lnTo>
                    <a:pt x="3068845" y="0"/>
                  </a:lnTo>
                </a:path>
              </a:pathLst>
            </a:custGeom>
            <a:ln w="17144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12" name="object 12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101728" y="1879596"/>
              <a:ext cx="2181224" cy="676274"/>
            </a:xfrm>
            <a:prstGeom prst="rect">
              <a:avLst/>
            </a:prstGeom>
          </p:spPr>
        </p:pic>
      </p:grpSp>
      <p:sp>
        <p:nvSpPr>
          <p:cNvPr id="13" name="object 13"/>
          <p:cNvSpPr/>
          <p:nvPr/>
        </p:nvSpPr>
        <p:spPr>
          <a:xfrm>
            <a:off x="4033522" y="684533"/>
            <a:ext cx="281305" cy="281305"/>
          </a:xfrm>
          <a:custGeom>
            <a:avLst/>
            <a:gdLst/>
            <a:ahLst/>
            <a:cxnLst/>
            <a:rect l="l" t="t" r="r" b="b"/>
            <a:pathLst>
              <a:path w="281304" h="281305">
                <a:moveTo>
                  <a:pt x="0" y="281223"/>
                </a:moveTo>
                <a:lnTo>
                  <a:pt x="21755" y="204081"/>
                </a:lnTo>
                <a:lnTo>
                  <a:pt x="41549" y="164545"/>
                </a:lnTo>
                <a:lnTo>
                  <a:pt x="66086" y="128132"/>
                </a:lnTo>
                <a:lnTo>
                  <a:pt x="94960" y="95249"/>
                </a:lnTo>
                <a:lnTo>
                  <a:pt x="127763" y="66305"/>
                </a:lnTo>
                <a:lnTo>
                  <a:pt x="164089" y="41708"/>
                </a:lnTo>
                <a:lnTo>
                  <a:pt x="203529" y="21867"/>
                </a:lnTo>
                <a:lnTo>
                  <a:pt x="245677" y="7189"/>
                </a:lnTo>
                <a:lnTo>
                  <a:pt x="280771" y="0"/>
                </a:lnTo>
              </a:path>
            </a:pathLst>
          </a:custGeom>
          <a:ln w="12707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/>
          <p:nvPr/>
        </p:nvSpPr>
        <p:spPr>
          <a:xfrm>
            <a:off x="6987430" y="684533"/>
            <a:ext cx="283210" cy="290830"/>
          </a:xfrm>
          <a:custGeom>
            <a:avLst/>
            <a:gdLst/>
            <a:ahLst/>
            <a:cxnLst/>
            <a:rect l="l" t="t" r="r" b="b"/>
            <a:pathLst>
              <a:path w="283209" h="290830">
                <a:moveTo>
                  <a:pt x="0" y="0"/>
                </a:moveTo>
                <a:lnTo>
                  <a:pt x="77242" y="21867"/>
                </a:lnTo>
                <a:lnTo>
                  <a:pt x="116682" y="41708"/>
                </a:lnTo>
                <a:lnTo>
                  <a:pt x="153007" y="66305"/>
                </a:lnTo>
                <a:lnTo>
                  <a:pt x="185811" y="95249"/>
                </a:lnTo>
                <a:lnTo>
                  <a:pt x="214684" y="128132"/>
                </a:lnTo>
                <a:lnTo>
                  <a:pt x="239222" y="164545"/>
                </a:lnTo>
                <a:lnTo>
                  <a:pt x="259015" y="204081"/>
                </a:lnTo>
                <a:lnTo>
                  <a:pt x="273657" y="246332"/>
                </a:lnTo>
                <a:lnTo>
                  <a:pt x="282687" y="290621"/>
                </a:lnTo>
              </a:path>
            </a:pathLst>
          </a:custGeom>
          <a:ln w="12707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5" name="object 15"/>
          <p:cNvSpPr/>
          <p:nvPr/>
        </p:nvSpPr>
        <p:spPr>
          <a:xfrm>
            <a:off x="7006202" y="2438012"/>
            <a:ext cx="264160" cy="287020"/>
          </a:xfrm>
          <a:custGeom>
            <a:avLst/>
            <a:gdLst/>
            <a:ahLst/>
            <a:cxnLst/>
            <a:rect l="l" t="t" r="r" b="b"/>
            <a:pathLst>
              <a:path w="264159" h="287019">
                <a:moveTo>
                  <a:pt x="263915" y="0"/>
                </a:moveTo>
                <a:lnTo>
                  <a:pt x="254886" y="44289"/>
                </a:lnTo>
                <a:lnTo>
                  <a:pt x="240244" y="86539"/>
                </a:lnTo>
                <a:lnTo>
                  <a:pt x="220450" y="126075"/>
                </a:lnTo>
                <a:lnTo>
                  <a:pt x="195913" y="162489"/>
                </a:lnTo>
                <a:lnTo>
                  <a:pt x="167039" y="195372"/>
                </a:lnTo>
                <a:lnTo>
                  <a:pt x="134236" y="224316"/>
                </a:lnTo>
                <a:lnTo>
                  <a:pt x="97910" y="248912"/>
                </a:lnTo>
                <a:lnTo>
                  <a:pt x="58470" y="268754"/>
                </a:lnTo>
                <a:lnTo>
                  <a:pt x="16322" y="283432"/>
                </a:lnTo>
                <a:lnTo>
                  <a:pt x="0" y="286775"/>
                </a:lnTo>
              </a:path>
            </a:pathLst>
          </a:custGeom>
          <a:ln w="12706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6" name="object 16"/>
          <p:cNvSpPr/>
          <p:nvPr/>
        </p:nvSpPr>
        <p:spPr>
          <a:xfrm>
            <a:off x="4033522" y="2447409"/>
            <a:ext cx="262255" cy="277495"/>
          </a:xfrm>
          <a:custGeom>
            <a:avLst/>
            <a:gdLst/>
            <a:ahLst/>
            <a:cxnLst/>
            <a:rect l="l" t="t" r="r" b="b"/>
            <a:pathLst>
              <a:path w="262254" h="277494">
                <a:moveTo>
                  <a:pt x="262000" y="277378"/>
                </a:moveTo>
                <a:lnTo>
                  <a:pt x="203529" y="259356"/>
                </a:lnTo>
                <a:lnTo>
                  <a:pt x="164089" y="239515"/>
                </a:lnTo>
                <a:lnTo>
                  <a:pt x="127763" y="214918"/>
                </a:lnTo>
                <a:lnTo>
                  <a:pt x="94960" y="185974"/>
                </a:lnTo>
                <a:lnTo>
                  <a:pt x="66086" y="153091"/>
                </a:lnTo>
                <a:lnTo>
                  <a:pt x="41549" y="116678"/>
                </a:lnTo>
                <a:lnTo>
                  <a:pt x="21755" y="77142"/>
                </a:lnTo>
                <a:lnTo>
                  <a:pt x="7113" y="34891"/>
                </a:lnTo>
                <a:lnTo>
                  <a:pt x="0" y="0"/>
                </a:lnTo>
              </a:path>
            </a:pathLst>
          </a:custGeom>
          <a:ln w="12707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7" name="object 17"/>
          <p:cNvSpPr/>
          <p:nvPr/>
        </p:nvSpPr>
        <p:spPr>
          <a:xfrm>
            <a:off x="4033522" y="684533"/>
            <a:ext cx="281305" cy="281305"/>
          </a:xfrm>
          <a:custGeom>
            <a:avLst/>
            <a:gdLst/>
            <a:ahLst/>
            <a:cxnLst/>
            <a:rect l="l" t="t" r="r" b="b"/>
            <a:pathLst>
              <a:path w="281304" h="281305">
                <a:moveTo>
                  <a:pt x="0" y="281223"/>
                </a:moveTo>
                <a:lnTo>
                  <a:pt x="21755" y="204081"/>
                </a:lnTo>
                <a:lnTo>
                  <a:pt x="41549" y="164545"/>
                </a:lnTo>
                <a:lnTo>
                  <a:pt x="66086" y="128132"/>
                </a:lnTo>
                <a:lnTo>
                  <a:pt x="94960" y="95249"/>
                </a:lnTo>
                <a:lnTo>
                  <a:pt x="127763" y="66305"/>
                </a:lnTo>
                <a:lnTo>
                  <a:pt x="164089" y="41708"/>
                </a:lnTo>
                <a:lnTo>
                  <a:pt x="203529" y="21867"/>
                </a:lnTo>
                <a:lnTo>
                  <a:pt x="245677" y="7189"/>
                </a:lnTo>
                <a:lnTo>
                  <a:pt x="280771" y="0"/>
                </a:lnTo>
              </a:path>
            </a:pathLst>
          </a:custGeom>
          <a:ln w="12707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8" name="object 18"/>
          <p:cNvSpPr/>
          <p:nvPr/>
        </p:nvSpPr>
        <p:spPr>
          <a:xfrm>
            <a:off x="6987430" y="684533"/>
            <a:ext cx="283210" cy="290830"/>
          </a:xfrm>
          <a:custGeom>
            <a:avLst/>
            <a:gdLst/>
            <a:ahLst/>
            <a:cxnLst/>
            <a:rect l="l" t="t" r="r" b="b"/>
            <a:pathLst>
              <a:path w="283209" h="290830">
                <a:moveTo>
                  <a:pt x="0" y="0"/>
                </a:moveTo>
                <a:lnTo>
                  <a:pt x="77242" y="21867"/>
                </a:lnTo>
                <a:lnTo>
                  <a:pt x="116682" y="41708"/>
                </a:lnTo>
                <a:lnTo>
                  <a:pt x="153007" y="66305"/>
                </a:lnTo>
                <a:lnTo>
                  <a:pt x="185811" y="95249"/>
                </a:lnTo>
                <a:lnTo>
                  <a:pt x="214684" y="128132"/>
                </a:lnTo>
                <a:lnTo>
                  <a:pt x="239222" y="164545"/>
                </a:lnTo>
                <a:lnTo>
                  <a:pt x="259015" y="204081"/>
                </a:lnTo>
                <a:lnTo>
                  <a:pt x="273657" y="246332"/>
                </a:lnTo>
                <a:lnTo>
                  <a:pt x="282687" y="290621"/>
                </a:lnTo>
              </a:path>
            </a:pathLst>
          </a:custGeom>
          <a:ln w="12707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9" name="object 19"/>
          <p:cNvSpPr/>
          <p:nvPr/>
        </p:nvSpPr>
        <p:spPr>
          <a:xfrm>
            <a:off x="7006202" y="2438012"/>
            <a:ext cx="264160" cy="287020"/>
          </a:xfrm>
          <a:custGeom>
            <a:avLst/>
            <a:gdLst/>
            <a:ahLst/>
            <a:cxnLst/>
            <a:rect l="l" t="t" r="r" b="b"/>
            <a:pathLst>
              <a:path w="264159" h="287019">
                <a:moveTo>
                  <a:pt x="263915" y="0"/>
                </a:moveTo>
                <a:lnTo>
                  <a:pt x="254886" y="44289"/>
                </a:lnTo>
                <a:lnTo>
                  <a:pt x="240244" y="86539"/>
                </a:lnTo>
                <a:lnTo>
                  <a:pt x="220450" y="126075"/>
                </a:lnTo>
                <a:lnTo>
                  <a:pt x="195913" y="162489"/>
                </a:lnTo>
                <a:lnTo>
                  <a:pt x="167039" y="195372"/>
                </a:lnTo>
                <a:lnTo>
                  <a:pt x="134236" y="224316"/>
                </a:lnTo>
                <a:lnTo>
                  <a:pt x="97910" y="248912"/>
                </a:lnTo>
                <a:lnTo>
                  <a:pt x="58470" y="268754"/>
                </a:lnTo>
                <a:lnTo>
                  <a:pt x="16322" y="283432"/>
                </a:lnTo>
                <a:lnTo>
                  <a:pt x="0" y="286775"/>
                </a:lnTo>
              </a:path>
            </a:pathLst>
          </a:custGeom>
          <a:ln w="12706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grpSp>
        <p:nvGrpSpPr>
          <p:cNvPr id="20" name="object 20"/>
          <p:cNvGrpSpPr/>
          <p:nvPr/>
        </p:nvGrpSpPr>
        <p:grpSpPr>
          <a:xfrm>
            <a:off x="3936368" y="2441056"/>
            <a:ext cx="3429000" cy="381000"/>
            <a:chOff x="3936368" y="2441056"/>
            <a:chExt cx="3429000" cy="381000"/>
          </a:xfrm>
        </p:grpSpPr>
        <p:sp>
          <p:nvSpPr>
            <p:cNvPr id="21" name="object 21"/>
            <p:cNvSpPr/>
            <p:nvPr/>
          </p:nvSpPr>
          <p:spPr>
            <a:xfrm>
              <a:off x="4033523" y="2447409"/>
              <a:ext cx="262255" cy="277495"/>
            </a:xfrm>
            <a:custGeom>
              <a:avLst/>
              <a:gdLst/>
              <a:ahLst/>
              <a:cxnLst/>
              <a:rect l="l" t="t" r="r" b="b"/>
              <a:pathLst>
                <a:path w="262254" h="277494">
                  <a:moveTo>
                    <a:pt x="262000" y="277378"/>
                  </a:moveTo>
                  <a:lnTo>
                    <a:pt x="203529" y="259356"/>
                  </a:lnTo>
                  <a:lnTo>
                    <a:pt x="164089" y="239515"/>
                  </a:lnTo>
                  <a:lnTo>
                    <a:pt x="127763" y="214918"/>
                  </a:lnTo>
                  <a:lnTo>
                    <a:pt x="94960" y="185974"/>
                  </a:lnTo>
                  <a:lnTo>
                    <a:pt x="66086" y="153091"/>
                  </a:lnTo>
                  <a:lnTo>
                    <a:pt x="41549" y="116678"/>
                  </a:lnTo>
                  <a:lnTo>
                    <a:pt x="21755" y="77142"/>
                  </a:lnTo>
                  <a:lnTo>
                    <a:pt x="7113" y="34891"/>
                  </a:lnTo>
                  <a:lnTo>
                    <a:pt x="0" y="0"/>
                  </a:lnTo>
                </a:path>
              </a:pathLst>
            </a:custGeom>
            <a:ln w="12707">
              <a:solidFill>
                <a:srgbClr val="BEBEBE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4022093" y="2545665"/>
              <a:ext cx="3257550" cy="190500"/>
            </a:xfrm>
            <a:custGeom>
              <a:avLst/>
              <a:gdLst/>
              <a:ahLst/>
              <a:cxnLst/>
              <a:rect l="l" t="t" r="r" b="b"/>
              <a:pathLst>
                <a:path w="3257550" h="190500">
                  <a:moveTo>
                    <a:pt x="0" y="0"/>
                  </a:moveTo>
                  <a:lnTo>
                    <a:pt x="5030" y="43676"/>
                  </a:lnTo>
                  <a:lnTo>
                    <a:pt x="19361" y="83772"/>
                  </a:lnTo>
                  <a:lnTo>
                    <a:pt x="41848" y="119142"/>
                  </a:lnTo>
                  <a:lnTo>
                    <a:pt x="71349" y="148642"/>
                  </a:lnTo>
                  <a:lnTo>
                    <a:pt x="106718" y="171130"/>
                  </a:lnTo>
                  <a:lnTo>
                    <a:pt x="146814" y="185461"/>
                  </a:lnTo>
                  <a:lnTo>
                    <a:pt x="190492" y="190492"/>
                  </a:lnTo>
                  <a:lnTo>
                    <a:pt x="3068842" y="190492"/>
                  </a:lnTo>
                  <a:lnTo>
                    <a:pt x="3112520" y="185461"/>
                  </a:lnTo>
                  <a:lnTo>
                    <a:pt x="3152616" y="171130"/>
                  </a:lnTo>
                  <a:lnTo>
                    <a:pt x="3187986" y="148642"/>
                  </a:lnTo>
                  <a:lnTo>
                    <a:pt x="3217486" y="119142"/>
                  </a:lnTo>
                  <a:lnTo>
                    <a:pt x="3239973" y="83772"/>
                  </a:lnTo>
                  <a:lnTo>
                    <a:pt x="3254304" y="43676"/>
                  </a:lnTo>
                  <a:lnTo>
                    <a:pt x="3257550" y="15497"/>
                  </a:lnTo>
                </a:path>
              </a:pathLst>
            </a:custGeom>
            <a:ln w="17144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3" name="object 23"/>
          <p:cNvSpPr/>
          <p:nvPr/>
        </p:nvSpPr>
        <p:spPr>
          <a:xfrm>
            <a:off x="7090937" y="673103"/>
            <a:ext cx="189230" cy="175260"/>
          </a:xfrm>
          <a:custGeom>
            <a:avLst/>
            <a:gdLst/>
            <a:ahLst/>
            <a:cxnLst/>
            <a:rect l="l" t="t" r="r" b="b"/>
            <a:pathLst>
              <a:path w="189229" h="175259">
                <a:moveTo>
                  <a:pt x="188705" y="174994"/>
                </a:moveTo>
                <a:lnTo>
                  <a:pt x="171128" y="106719"/>
                </a:lnTo>
                <a:lnTo>
                  <a:pt x="148641" y="71349"/>
                </a:lnTo>
                <a:lnTo>
                  <a:pt x="119141" y="41849"/>
                </a:lnTo>
                <a:lnTo>
                  <a:pt x="83771" y="19361"/>
                </a:lnTo>
                <a:lnTo>
                  <a:pt x="43676" y="5030"/>
                </a:lnTo>
                <a:lnTo>
                  <a:pt x="0" y="0"/>
                </a:lnTo>
              </a:path>
            </a:pathLst>
          </a:custGeom>
          <a:ln w="171449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pic>
        <p:nvPicPr>
          <p:cNvPr id="24" name="object 2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556121" y="1879596"/>
            <a:ext cx="2181224" cy="676274"/>
          </a:xfrm>
          <a:prstGeom prst="rect">
            <a:avLst/>
          </a:prstGeom>
        </p:spPr>
      </p:pic>
      <p:sp>
        <p:nvSpPr>
          <p:cNvPr id="25" name="object 25"/>
          <p:cNvSpPr/>
          <p:nvPr/>
        </p:nvSpPr>
        <p:spPr>
          <a:xfrm>
            <a:off x="612143" y="2865758"/>
            <a:ext cx="281305" cy="281305"/>
          </a:xfrm>
          <a:custGeom>
            <a:avLst/>
            <a:gdLst/>
            <a:ahLst/>
            <a:cxnLst/>
            <a:rect l="l" t="t" r="r" b="b"/>
            <a:pathLst>
              <a:path w="281305" h="281305">
                <a:moveTo>
                  <a:pt x="0" y="281223"/>
                </a:moveTo>
                <a:lnTo>
                  <a:pt x="21755" y="204081"/>
                </a:lnTo>
                <a:lnTo>
                  <a:pt x="41549" y="164545"/>
                </a:lnTo>
                <a:lnTo>
                  <a:pt x="66086" y="128131"/>
                </a:lnTo>
                <a:lnTo>
                  <a:pt x="94960" y="95249"/>
                </a:lnTo>
                <a:lnTo>
                  <a:pt x="127763" y="66305"/>
                </a:lnTo>
                <a:lnTo>
                  <a:pt x="164089" y="41708"/>
                </a:lnTo>
                <a:lnTo>
                  <a:pt x="203529" y="21867"/>
                </a:lnTo>
                <a:lnTo>
                  <a:pt x="245677" y="7189"/>
                </a:lnTo>
                <a:lnTo>
                  <a:pt x="280770" y="0"/>
                </a:lnTo>
              </a:path>
            </a:pathLst>
          </a:custGeom>
          <a:ln w="12707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6" name="object 26"/>
          <p:cNvSpPr/>
          <p:nvPr/>
        </p:nvSpPr>
        <p:spPr>
          <a:xfrm>
            <a:off x="3566052" y="2865758"/>
            <a:ext cx="283210" cy="290830"/>
          </a:xfrm>
          <a:custGeom>
            <a:avLst/>
            <a:gdLst/>
            <a:ahLst/>
            <a:cxnLst/>
            <a:rect l="l" t="t" r="r" b="b"/>
            <a:pathLst>
              <a:path w="283210" h="290830">
                <a:moveTo>
                  <a:pt x="0" y="0"/>
                </a:moveTo>
                <a:lnTo>
                  <a:pt x="77240" y="21867"/>
                </a:lnTo>
                <a:lnTo>
                  <a:pt x="116681" y="41708"/>
                </a:lnTo>
                <a:lnTo>
                  <a:pt x="153006" y="66305"/>
                </a:lnTo>
                <a:lnTo>
                  <a:pt x="185809" y="95249"/>
                </a:lnTo>
                <a:lnTo>
                  <a:pt x="214683" y="128131"/>
                </a:lnTo>
                <a:lnTo>
                  <a:pt x="239220" y="164545"/>
                </a:lnTo>
                <a:lnTo>
                  <a:pt x="259014" y="204081"/>
                </a:lnTo>
                <a:lnTo>
                  <a:pt x="273656" y="246331"/>
                </a:lnTo>
                <a:lnTo>
                  <a:pt x="282685" y="290619"/>
                </a:lnTo>
              </a:path>
            </a:pathLst>
          </a:custGeom>
          <a:ln w="12707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7" name="object 27"/>
          <p:cNvSpPr/>
          <p:nvPr/>
        </p:nvSpPr>
        <p:spPr>
          <a:xfrm>
            <a:off x="3584821" y="4619239"/>
            <a:ext cx="264160" cy="287020"/>
          </a:xfrm>
          <a:custGeom>
            <a:avLst/>
            <a:gdLst/>
            <a:ahLst/>
            <a:cxnLst/>
            <a:rect l="l" t="t" r="r" b="b"/>
            <a:pathLst>
              <a:path w="264160" h="287020">
                <a:moveTo>
                  <a:pt x="263917" y="0"/>
                </a:moveTo>
                <a:lnTo>
                  <a:pt x="254888" y="44287"/>
                </a:lnTo>
                <a:lnTo>
                  <a:pt x="240245" y="86537"/>
                </a:lnTo>
                <a:lnTo>
                  <a:pt x="220452" y="126073"/>
                </a:lnTo>
                <a:lnTo>
                  <a:pt x="195915" y="162487"/>
                </a:lnTo>
                <a:lnTo>
                  <a:pt x="167041" y="195370"/>
                </a:lnTo>
                <a:lnTo>
                  <a:pt x="134238" y="224314"/>
                </a:lnTo>
                <a:lnTo>
                  <a:pt x="97912" y="248910"/>
                </a:lnTo>
                <a:lnTo>
                  <a:pt x="58472" y="268752"/>
                </a:lnTo>
                <a:lnTo>
                  <a:pt x="16324" y="283429"/>
                </a:lnTo>
                <a:lnTo>
                  <a:pt x="0" y="286774"/>
                </a:lnTo>
              </a:path>
            </a:pathLst>
          </a:custGeom>
          <a:ln w="12706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8" name="object 28"/>
          <p:cNvSpPr/>
          <p:nvPr/>
        </p:nvSpPr>
        <p:spPr>
          <a:xfrm>
            <a:off x="612143" y="4628634"/>
            <a:ext cx="262255" cy="277495"/>
          </a:xfrm>
          <a:custGeom>
            <a:avLst/>
            <a:gdLst/>
            <a:ahLst/>
            <a:cxnLst/>
            <a:rect l="l" t="t" r="r" b="b"/>
            <a:pathLst>
              <a:path w="262255" h="277495">
                <a:moveTo>
                  <a:pt x="262001" y="277378"/>
                </a:moveTo>
                <a:lnTo>
                  <a:pt x="203529" y="259356"/>
                </a:lnTo>
                <a:lnTo>
                  <a:pt x="164089" y="239514"/>
                </a:lnTo>
                <a:lnTo>
                  <a:pt x="127763" y="214918"/>
                </a:lnTo>
                <a:lnTo>
                  <a:pt x="94960" y="185974"/>
                </a:lnTo>
                <a:lnTo>
                  <a:pt x="66086" y="153091"/>
                </a:lnTo>
                <a:lnTo>
                  <a:pt x="41549" y="116678"/>
                </a:lnTo>
                <a:lnTo>
                  <a:pt x="21755" y="77141"/>
                </a:lnTo>
                <a:lnTo>
                  <a:pt x="7113" y="34891"/>
                </a:lnTo>
                <a:lnTo>
                  <a:pt x="0" y="0"/>
                </a:lnTo>
              </a:path>
            </a:pathLst>
          </a:custGeom>
          <a:ln w="12707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9" name="object 29"/>
          <p:cNvSpPr/>
          <p:nvPr/>
        </p:nvSpPr>
        <p:spPr>
          <a:xfrm>
            <a:off x="612143" y="2865758"/>
            <a:ext cx="281305" cy="281305"/>
          </a:xfrm>
          <a:custGeom>
            <a:avLst/>
            <a:gdLst/>
            <a:ahLst/>
            <a:cxnLst/>
            <a:rect l="l" t="t" r="r" b="b"/>
            <a:pathLst>
              <a:path w="281305" h="281305">
                <a:moveTo>
                  <a:pt x="0" y="281223"/>
                </a:moveTo>
                <a:lnTo>
                  <a:pt x="21755" y="204081"/>
                </a:lnTo>
                <a:lnTo>
                  <a:pt x="41549" y="164545"/>
                </a:lnTo>
                <a:lnTo>
                  <a:pt x="66086" y="128131"/>
                </a:lnTo>
                <a:lnTo>
                  <a:pt x="94960" y="95249"/>
                </a:lnTo>
                <a:lnTo>
                  <a:pt x="127763" y="66305"/>
                </a:lnTo>
                <a:lnTo>
                  <a:pt x="164089" y="41708"/>
                </a:lnTo>
                <a:lnTo>
                  <a:pt x="203529" y="21867"/>
                </a:lnTo>
                <a:lnTo>
                  <a:pt x="245677" y="7189"/>
                </a:lnTo>
                <a:lnTo>
                  <a:pt x="280770" y="0"/>
                </a:lnTo>
              </a:path>
            </a:pathLst>
          </a:custGeom>
          <a:ln w="12707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0" name="object 30"/>
          <p:cNvSpPr/>
          <p:nvPr/>
        </p:nvSpPr>
        <p:spPr>
          <a:xfrm>
            <a:off x="3566052" y="2865758"/>
            <a:ext cx="283210" cy="290830"/>
          </a:xfrm>
          <a:custGeom>
            <a:avLst/>
            <a:gdLst/>
            <a:ahLst/>
            <a:cxnLst/>
            <a:rect l="l" t="t" r="r" b="b"/>
            <a:pathLst>
              <a:path w="283210" h="290830">
                <a:moveTo>
                  <a:pt x="0" y="0"/>
                </a:moveTo>
                <a:lnTo>
                  <a:pt x="77240" y="21867"/>
                </a:lnTo>
                <a:lnTo>
                  <a:pt x="116681" y="41708"/>
                </a:lnTo>
                <a:lnTo>
                  <a:pt x="153006" y="66305"/>
                </a:lnTo>
                <a:lnTo>
                  <a:pt x="185809" y="95249"/>
                </a:lnTo>
                <a:lnTo>
                  <a:pt x="214683" y="128131"/>
                </a:lnTo>
                <a:lnTo>
                  <a:pt x="239220" y="164545"/>
                </a:lnTo>
                <a:lnTo>
                  <a:pt x="259014" y="204081"/>
                </a:lnTo>
                <a:lnTo>
                  <a:pt x="273656" y="246331"/>
                </a:lnTo>
                <a:lnTo>
                  <a:pt x="282685" y="290619"/>
                </a:lnTo>
              </a:path>
            </a:pathLst>
          </a:custGeom>
          <a:ln w="12707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1" name="object 31"/>
          <p:cNvSpPr/>
          <p:nvPr/>
        </p:nvSpPr>
        <p:spPr>
          <a:xfrm>
            <a:off x="3584821" y="4619239"/>
            <a:ext cx="264160" cy="287020"/>
          </a:xfrm>
          <a:custGeom>
            <a:avLst/>
            <a:gdLst/>
            <a:ahLst/>
            <a:cxnLst/>
            <a:rect l="l" t="t" r="r" b="b"/>
            <a:pathLst>
              <a:path w="264160" h="287020">
                <a:moveTo>
                  <a:pt x="263917" y="0"/>
                </a:moveTo>
                <a:lnTo>
                  <a:pt x="254888" y="44287"/>
                </a:lnTo>
                <a:lnTo>
                  <a:pt x="240245" y="86537"/>
                </a:lnTo>
                <a:lnTo>
                  <a:pt x="220452" y="126073"/>
                </a:lnTo>
                <a:lnTo>
                  <a:pt x="195915" y="162487"/>
                </a:lnTo>
                <a:lnTo>
                  <a:pt x="167041" y="195370"/>
                </a:lnTo>
                <a:lnTo>
                  <a:pt x="134238" y="224314"/>
                </a:lnTo>
                <a:lnTo>
                  <a:pt x="97912" y="248910"/>
                </a:lnTo>
                <a:lnTo>
                  <a:pt x="58472" y="268752"/>
                </a:lnTo>
                <a:lnTo>
                  <a:pt x="16324" y="283429"/>
                </a:lnTo>
                <a:lnTo>
                  <a:pt x="0" y="286774"/>
                </a:lnTo>
              </a:path>
            </a:pathLst>
          </a:custGeom>
          <a:ln w="12706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grpSp>
        <p:nvGrpSpPr>
          <p:cNvPr id="32" name="object 32"/>
          <p:cNvGrpSpPr/>
          <p:nvPr/>
        </p:nvGrpSpPr>
        <p:grpSpPr>
          <a:xfrm>
            <a:off x="514988" y="2768603"/>
            <a:ext cx="3429000" cy="2234565"/>
            <a:chOff x="514988" y="2768603"/>
            <a:chExt cx="3429000" cy="2234565"/>
          </a:xfrm>
        </p:grpSpPr>
        <p:sp>
          <p:nvSpPr>
            <p:cNvPr id="33" name="object 33"/>
            <p:cNvSpPr/>
            <p:nvPr/>
          </p:nvSpPr>
          <p:spPr>
            <a:xfrm>
              <a:off x="612143" y="4628634"/>
              <a:ext cx="262255" cy="277495"/>
            </a:xfrm>
            <a:custGeom>
              <a:avLst/>
              <a:gdLst/>
              <a:ahLst/>
              <a:cxnLst/>
              <a:rect l="l" t="t" r="r" b="b"/>
              <a:pathLst>
                <a:path w="262255" h="277495">
                  <a:moveTo>
                    <a:pt x="262001" y="277378"/>
                  </a:moveTo>
                  <a:lnTo>
                    <a:pt x="203529" y="259356"/>
                  </a:lnTo>
                  <a:lnTo>
                    <a:pt x="164089" y="239514"/>
                  </a:lnTo>
                  <a:lnTo>
                    <a:pt x="127763" y="214918"/>
                  </a:lnTo>
                  <a:lnTo>
                    <a:pt x="94960" y="185974"/>
                  </a:lnTo>
                  <a:lnTo>
                    <a:pt x="66086" y="153091"/>
                  </a:lnTo>
                  <a:lnTo>
                    <a:pt x="41549" y="116678"/>
                  </a:lnTo>
                  <a:lnTo>
                    <a:pt x="21755" y="77141"/>
                  </a:lnTo>
                  <a:lnTo>
                    <a:pt x="7113" y="34891"/>
                  </a:lnTo>
                  <a:lnTo>
                    <a:pt x="0" y="0"/>
                  </a:lnTo>
                </a:path>
              </a:pathLst>
            </a:custGeom>
            <a:ln w="12707">
              <a:solidFill>
                <a:srgbClr val="BEBEBE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4" name="object 34"/>
            <p:cNvSpPr/>
            <p:nvPr/>
          </p:nvSpPr>
          <p:spPr>
            <a:xfrm>
              <a:off x="600713" y="2854328"/>
              <a:ext cx="3257550" cy="2063114"/>
            </a:xfrm>
            <a:custGeom>
              <a:avLst/>
              <a:gdLst/>
              <a:ahLst/>
              <a:cxnLst/>
              <a:rect l="l" t="t" r="r" b="b"/>
              <a:pathLst>
                <a:path w="3257550" h="2063114">
                  <a:moveTo>
                    <a:pt x="0" y="190499"/>
                  </a:moveTo>
                  <a:lnTo>
                    <a:pt x="0" y="1872560"/>
                  </a:lnTo>
                  <a:lnTo>
                    <a:pt x="5031" y="1916239"/>
                  </a:lnTo>
                  <a:lnTo>
                    <a:pt x="19361" y="1956335"/>
                  </a:lnTo>
                  <a:lnTo>
                    <a:pt x="41849" y="1991705"/>
                  </a:lnTo>
                  <a:lnTo>
                    <a:pt x="71349" y="2021205"/>
                  </a:lnTo>
                  <a:lnTo>
                    <a:pt x="106719" y="2043693"/>
                  </a:lnTo>
                  <a:lnTo>
                    <a:pt x="146814" y="2058024"/>
                  </a:lnTo>
                  <a:lnTo>
                    <a:pt x="190493" y="2063055"/>
                  </a:lnTo>
                  <a:lnTo>
                    <a:pt x="3068842" y="2063055"/>
                  </a:lnTo>
                  <a:lnTo>
                    <a:pt x="3112521" y="2058024"/>
                  </a:lnTo>
                  <a:lnTo>
                    <a:pt x="3152616" y="2043693"/>
                  </a:lnTo>
                  <a:lnTo>
                    <a:pt x="3187986" y="2021205"/>
                  </a:lnTo>
                  <a:lnTo>
                    <a:pt x="3217486" y="1991705"/>
                  </a:lnTo>
                  <a:lnTo>
                    <a:pt x="3239974" y="1956335"/>
                  </a:lnTo>
                  <a:lnTo>
                    <a:pt x="3254304" y="1916239"/>
                  </a:lnTo>
                  <a:lnTo>
                    <a:pt x="3257550" y="1888065"/>
                  </a:lnTo>
                </a:path>
                <a:path w="3257550" h="2063114">
                  <a:moveTo>
                    <a:pt x="3257550" y="174989"/>
                  </a:moveTo>
                  <a:lnTo>
                    <a:pt x="3239974" y="106719"/>
                  </a:lnTo>
                  <a:lnTo>
                    <a:pt x="3217486" y="71349"/>
                  </a:lnTo>
                  <a:lnTo>
                    <a:pt x="3187986" y="41849"/>
                  </a:lnTo>
                  <a:lnTo>
                    <a:pt x="3152616" y="19361"/>
                  </a:lnTo>
                  <a:lnTo>
                    <a:pt x="3112521" y="5030"/>
                  </a:lnTo>
                  <a:lnTo>
                    <a:pt x="3068844" y="0"/>
                  </a:lnTo>
                </a:path>
              </a:pathLst>
            </a:custGeom>
            <a:ln w="17144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35" name="object 35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165221" y="4060821"/>
              <a:ext cx="2181224" cy="676274"/>
            </a:xfrm>
            <a:prstGeom prst="rect">
              <a:avLst/>
            </a:prstGeom>
          </p:spPr>
        </p:pic>
      </p:grpSp>
      <p:sp>
        <p:nvSpPr>
          <p:cNvPr id="36" name="object 36"/>
          <p:cNvSpPr/>
          <p:nvPr/>
        </p:nvSpPr>
        <p:spPr>
          <a:xfrm>
            <a:off x="4033522" y="2865758"/>
            <a:ext cx="281305" cy="281305"/>
          </a:xfrm>
          <a:custGeom>
            <a:avLst/>
            <a:gdLst/>
            <a:ahLst/>
            <a:cxnLst/>
            <a:rect l="l" t="t" r="r" b="b"/>
            <a:pathLst>
              <a:path w="281304" h="281305">
                <a:moveTo>
                  <a:pt x="0" y="281223"/>
                </a:moveTo>
                <a:lnTo>
                  <a:pt x="21755" y="204081"/>
                </a:lnTo>
                <a:lnTo>
                  <a:pt x="41549" y="164545"/>
                </a:lnTo>
                <a:lnTo>
                  <a:pt x="66086" y="128131"/>
                </a:lnTo>
                <a:lnTo>
                  <a:pt x="94960" y="95249"/>
                </a:lnTo>
                <a:lnTo>
                  <a:pt x="127763" y="66305"/>
                </a:lnTo>
                <a:lnTo>
                  <a:pt x="164089" y="41708"/>
                </a:lnTo>
                <a:lnTo>
                  <a:pt x="203529" y="21867"/>
                </a:lnTo>
                <a:lnTo>
                  <a:pt x="245677" y="7189"/>
                </a:lnTo>
                <a:lnTo>
                  <a:pt x="280770" y="0"/>
                </a:lnTo>
              </a:path>
            </a:pathLst>
          </a:custGeom>
          <a:ln w="12707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7" name="object 37"/>
          <p:cNvSpPr/>
          <p:nvPr/>
        </p:nvSpPr>
        <p:spPr>
          <a:xfrm>
            <a:off x="6987432" y="2865758"/>
            <a:ext cx="283210" cy="290830"/>
          </a:xfrm>
          <a:custGeom>
            <a:avLst/>
            <a:gdLst/>
            <a:ahLst/>
            <a:cxnLst/>
            <a:rect l="l" t="t" r="r" b="b"/>
            <a:pathLst>
              <a:path w="283209" h="290830">
                <a:moveTo>
                  <a:pt x="0" y="0"/>
                </a:moveTo>
                <a:lnTo>
                  <a:pt x="77240" y="21867"/>
                </a:lnTo>
                <a:lnTo>
                  <a:pt x="116681" y="41708"/>
                </a:lnTo>
                <a:lnTo>
                  <a:pt x="153006" y="66305"/>
                </a:lnTo>
                <a:lnTo>
                  <a:pt x="185809" y="95249"/>
                </a:lnTo>
                <a:lnTo>
                  <a:pt x="214683" y="128131"/>
                </a:lnTo>
                <a:lnTo>
                  <a:pt x="239220" y="164545"/>
                </a:lnTo>
                <a:lnTo>
                  <a:pt x="259014" y="204081"/>
                </a:lnTo>
                <a:lnTo>
                  <a:pt x="273656" y="246331"/>
                </a:lnTo>
                <a:lnTo>
                  <a:pt x="282685" y="290621"/>
                </a:lnTo>
              </a:path>
            </a:pathLst>
          </a:custGeom>
          <a:ln w="12707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8" name="object 38"/>
          <p:cNvSpPr/>
          <p:nvPr/>
        </p:nvSpPr>
        <p:spPr>
          <a:xfrm>
            <a:off x="7006201" y="4619237"/>
            <a:ext cx="264160" cy="287020"/>
          </a:xfrm>
          <a:custGeom>
            <a:avLst/>
            <a:gdLst/>
            <a:ahLst/>
            <a:cxnLst/>
            <a:rect l="l" t="t" r="r" b="b"/>
            <a:pathLst>
              <a:path w="264159" h="287020">
                <a:moveTo>
                  <a:pt x="263917" y="0"/>
                </a:moveTo>
                <a:lnTo>
                  <a:pt x="254888" y="44289"/>
                </a:lnTo>
                <a:lnTo>
                  <a:pt x="240245" y="86539"/>
                </a:lnTo>
                <a:lnTo>
                  <a:pt x="220452" y="126075"/>
                </a:lnTo>
                <a:lnTo>
                  <a:pt x="195915" y="162489"/>
                </a:lnTo>
                <a:lnTo>
                  <a:pt x="167041" y="195372"/>
                </a:lnTo>
                <a:lnTo>
                  <a:pt x="134238" y="224316"/>
                </a:lnTo>
                <a:lnTo>
                  <a:pt x="97912" y="248912"/>
                </a:lnTo>
                <a:lnTo>
                  <a:pt x="58472" y="268754"/>
                </a:lnTo>
                <a:lnTo>
                  <a:pt x="16324" y="283432"/>
                </a:lnTo>
                <a:lnTo>
                  <a:pt x="0" y="286776"/>
                </a:lnTo>
              </a:path>
            </a:pathLst>
          </a:custGeom>
          <a:ln w="12706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9" name="object 39"/>
          <p:cNvSpPr/>
          <p:nvPr/>
        </p:nvSpPr>
        <p:spPr>
          <a:xfrm>
            <a:off x="4033522" y="4628634"/>
            <a:ext cx="262255" cy="277495"/>
          </a:xfrm>
          <a:custGeom>
            <a:avLst/>
            <a:gdLst/>
            <a:ahLst/>
            <a:cxnLst/>
            <a:rect l="l" t="t" r="r" b="b"/>
            <a:pathLst>
              <a:path w="262254" h="277495">
                <a:moveTo>
                  <a:pt x="262001" y="277378"/>
                </a:moveTo>
                <a:lnTo>
                  <a:pt x="203529" y="259356"/>
                </a:lnTo>
                <a:lnTo>
                  <a:pt x="164089" y="239515"/>
                </a:lnTo>
                <a:lnTo>
                  <a:pt x="127763" y="214918"/>
                </a:lnTo>
                <a:lnTo>
                  <a:pt x="94960" y="185974"/>
                </a:lnTo>
                <a:lnTo>
                  <a:pt x="66086" y="153091"/>
                </a:lnTo>
                <a:lnTo>
                  <a:pt x="41549" y="116678"/>
                </a:lnTo>
                <a:lnTo>
                  <a:pt x="21755" y="77142"/>
                </a:lnTo>
                <a:lnTo>
                  <a:pt x="7113" y="34891"/>
                </a:lnTo>
                <a:lnTo>
                  <a:pt x="0" y="0"/>
                </a:lnTo>
              </a:path>
            </a:pathLst>
          </a:custGeom>
          <a:ln w="12707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0" name="object 40"/>
          <p:cNvSpPr/>
          <p:nvPr/>
        </p:nvSpPr>
        <p:spPr>
          <a:xfrm>
            <a:off x="4033522" y="2865758"/>
            <a:ext cx="281305" cy="281305"/>
          </a:xfrm>
          <a:custGeom>
            <a:avLst/>
            <a:gdLst/>
            <a:ahLst/>
            <a:cxnLst/>
            <a:rect l="l" t="t" r="r" b="b"/>
            <a:pathLst>
              <a:path w="281304" h="281305">
                <a:moveTo>
                  <a:pt x="0" y="281223"/>
                </a:moveTo>
                <a:lnTo>
                  <a:pt x="21755" y="204081"/>
                </a:lnTo>
                <a:lnTo>
                  <a:pt x="41549" y="164545"/>
                </a:lnTo>
                <a:lnTo>
                  <a:pt x="66086" y="128131"/>
                </a:lnTo>
                <a:lnTo>
                  <a:pt x="94960" y="95249"/>
                </a:lnTo>
                <a:lnTo>
                  <a:pt x="127763" y="66305"/>
                </a:lnTo>
                <a:lnTo>
                  <a:pt x="164089" y="41708"/>
                </a:lnTo>
                <a:lnTo>
                  <a:pt x="203529" y="21867"/>
                </a:lnTo>
                <a:lnTo>
                  <a:pt x="245677" y="7189"/>
                </a:lnTo>
                <a:lnTo>
                  <a:pt x="280770" y="0"/>
                </a:lnTo>
              </a:path>
            </a:pathLst>
          </a:custGeom>
          <a:ln w="12707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1" name="object 41"/>
          <p:cNvSpPr/>
          <p:nvPr/>
        </p:nvSpPr>
        <p:spPr>
          <a:xfrm>
            <a:off x="6987432" y="2865758"/>
            <a:ext cx="283210" cy="290830"/>
          </a:xfrm>
          <a:custGeom>
            <a:avLst/>
            <a:gdLst/>
            <a:ahLst/>
            <a:cxnLst/>
            <a:rect l="l" t="t" r="r" b="b"/>
            <a:pathLst>
              <a:path w="283209" h="290830">
                <a:moveTo>
                  <a:pt x="0" y="0"/>
                </a:moveTo>
                <a:lnTo>
                  <a:pt x="77240" y="21867"/>
                </a:lnTo>
                <a:lnTo>
                  <a:pt x="116681" y="41708"/>
                </a:lnTo>
                <a:lnTo>
                  <a:pt x="153006" y="66305"/>
                </a:lnTo>
                <a:lnTo>
                  <a:pt x="185809" y="95249"/>
                </a:lnTo>
                <a:lnTo>
                  <a:pt x="214683" y="128131"/>
                </a:lnTo>
                <a:lnTo>
                  <a:pt x="239220" y="164545"/>
                </a:lnTo>
                <a:lnTo>
                  <a:pt x="259014" y="204081"/>
                </a:lnTo>
                <a:lnTo>
                  <a:pt x="273656" y="246331"/>
                </a:lnTo>
                <a:lnTo>
                  <a:pt x="282685" y="290621"/>
                </a:lnTo>
              </a:path>
            </a:pathLst>
          </a:custGeom>
          <a:ln w="12707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2" name="object 42"/>
          <p:cNvSpPr/>
          <p:nvPr/>
        </p:nvSpPr>
        <p:spPr>
          <a:xfrm>
            <a:off x="7006201" y="4619237"/>
            <a:ext cx="264160" cy="287020"/>
          </a:xfrm>
          <a:custGeom>
            <a:avLst/>
            <a:gdLst/>
            <a:ahLst/>
            <a:cxnLst/>
            <a:rect l="l" t="t" r="r" b="b"/>
            <a:pathLst>
              <a:path w="264159" h="287020">
                <a:moveTo>
                  <a:pt x="263917" y="0"/>
                </a:moveTo>
                <a:lnTo>
                  <a:pt x="254888" y="44289"/>
                </a:lnTo>
                <a:lnTo>
                  <a:pt x="240245" y="86539"/>
                </a:lnTo>
                <a:lnTo>
                  <a:pt x="220452" y="126075"/>
                </a:lnTo>
                <a:lnTo>
                  <a:pt x="195915" y="162489"/>
                </a:lnTo>
                <a:lnTo>
                  <a:pt x="167041" y="195372"/>
                </a:lnTo>
                <a:lnTo>
                  <a:pt x="134238" y="224316"/>
                </a:lnTo>
                <a:lnTo>
                  <a:pt x="97912" y="248912"/>
                </a:lnTo>
                <a:lnTo>
                  <a:pt x="58472" y="268754"/>
                </a:lnTo>
                <a:lnTo>
                  <a:pt x="16324" y="283432"/>
                </a:lnTo>
                <a:lnTo>
                  <a:pt x="0" y="286776"/>
                </a:lnTo>
              </a:path>
            </a:pathLst>
          </a:custGeom>
          <a:ln w="12706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grpSp>
        <p:nvGrpSpPr>
          <p:cNvPr id="43" name="object 43"/>
          <p:cNvGrpSpPr/>
          <p:nvPr/>
        </p:nvGrpSpPr>
        <p:grpSpPr>
          <a:xfrm>
            <a:off x="3936368" y="4622281"/>
            <a:ext cx="3429000" cy="381000"/>
            <a:chOff x="3936368" y="4622281"/>
            <a:chExt cx="3429000" cy="381000"/>
          </a:xfrm>
        </p:grpSpPr>
        <p:sp>
          <p:nvSpPr>
            <p:cNvPr id="44" name="object 44"/>
            <p:cNvSpPr/>
            <p:nvPr/>
          </p:nvSpPr>
          <p:spPr>
            <a:xfrm>
              <a:off x="4033523" y="4628634"/>
              <a:ext cx="262255" cy="277495"/>
            </a:xfrm>
            <a:custGeom>
              <a:avLst/>
              <a:gdLst/>
              <a:ahLst/>
              <a:cxnLst/>
              <a:rect l="l" t="t" r="r" b="b"/>
              <a:pathLst>
                <a:path w="262254" h="277495">
                  <a:moveTo>
                    <a:pt x="262001" y="277378"/>
                  </a:moveTo>
                  <a:lnTo>
                    <a:pt x="203529" y="259356"/>
                  </a:lnTo>
                  <a:lnTo>
                    <a:pt x="164089" y="239515"/>
                  </a:lnTo>
                  <a:lnTo>
                    <a:pt x="127763" y="214918"/>
                  </a:lnTo>
                  <a:lnTo>
                    <a:pt x="94960" y="185974"/>
                  </a:lnTo>
                  <a:lnTo>
                    <a:pt x="66086" y="153091"/>
                  </a:lnTo>
                  <a:lnTo>
                    <a:pt x="41549" y="116678"/>
                  </a:lnTo>
                  <a:lnTo>
                    <a:pt x="21755" y="77142"/>
                  </a:lnTo>
                  <a:lnTo>
                    <a:pt x="7113" y="34891"/>
                  </a:lnTo>
                  <a:lnTo>
                    <a:pt x="0" y="0"/>
                  </a:lnTo>
                </a:path>
              </a:pathLst>
            </a:custGeom>
            <a:ln w="12707">
              <a:solidFill>
                <a:srgbClr val="BEBEBE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5" name="object 45"/>
            <p:cNvSpPr/>
            <p:nvPr/>
          </p:nvSpPr>
          <p:spPr>
            <a:xfrm>
              <a:off x="4022093" y="4726890"/>
              <a:ext cx="3257550" cy="190500"/>
            </a:xfrm>
            <a:custGeom>
              <a:avLst/>
              <a:gdLst/>
              <a:ahLst/>
              <a:cxnLst/>
              <a:rect l="l" t="t" r="r" b="b"/>
              <a:pathLst>
                <a:path w="3257550" h="190500">
                  <a:moveTo>
                    <a:pt x="0" y="0"/>
                  </a:moveTo>
                  <a:lnTo>
                    <a:pt x="5030" y="43676"/>
                  </a:lnTo>
                  <a:lnTo>
                    <a:pt x="19361" y="83772"/>
                  </a:lnTo>
                  <a:lnTo>
                    <a:pt x="41848" y="119142"/>
                  </a:lnTo>
                  <a:lnTo>
                    <a:pt x="71349" y="148642"/>
                  </a:lnTo>
                  <a:lnTo>
                    <a:pt x="106718" y="171130"/>
                  </a:lnTo>
                  <a:lnTo>
                    <a:pt x="146814" y="185461"/>
                  </a:lnTo>
                  <a:lnTo>
                    <a:pt x="190492" y="190492"/>
                  </a:lnTo>
                  <a:lnTo>
                    <a:pt x="3068842" y="190492"/>
                  </a:lnTo>
                  <a:lnTo>
                    <a:pt x="3112520" y="185461"/>
                  </a:lnTo>
                  <a:lnTo>
                    <a:pt x="3152616" y="171130"/>
                  </a:lnTo>
                  <a:lnTo>
                    <a:pt x="3187986" y="148642"/>
                  </a:lnTo>
                  <a:lnTo>
                    <a:pt x="3217486" y="119142"/>
                  </a:lnTo>
                  <a:lnTo>
                    <a:pt x="3239973" y="83772"/>
                  </a:lnTo>
                  <a:lnTo>
                    <a:pt x="3254304" y="43676"/>
                  </a:lnTo>
                  <a:lnTo>
                    <a:pt x="3257550" y="15497"/>
                  </a:lnTo>
                </a:path>
              </a:pathLst>
            </a:custGeom>
            <a:ln w="17144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46" name="object 46"/>
          <p:cNvSpPr/>
          <p:nvPr/>
        </p:nvSpPr>
        <p:spPr>
          <a:xfrm>
            <a:off x="7090936" y="2854328"/>
            <a:ext cx="189230" cy="175260"/>
          </a:xfrm>
          <a:custGeom>
            <a:avLst/>
            <a:gdLst/>
            <a:ahLst/>
            <a:cxnLst/>
            <a:rect l="l" t="t" r="r" b="b"/>
            <a:pathLst>
              <a:path w="189229" h="175260">
                <a:moveTo>
                  <a:pt x="188706" y="174994"/>
                </a:moveTo>
                <a:lnTo>
                  <a:pt x="171129" y="106719"/>
                </a:lnTo>
                <a:lnTo>
                  <a:pt x="148642" y="71349"/>
                </a:lnTo>
                <a:lnTo>
                  <a:pt x="119142" y="41849"/>
                </a:lnTo>
                <a:lnTo>
                  <a:pt x="83772" y="19361"/>
                </a:lnTo>
                <a:lnTo>
                  <a:pt x="43677" y="5030"/>
                </a:lnTo>
                <a:lnTo>
                  <a:pt x="0" y="0"/>
                </a:lnTo>
              </a:path>
            </a:pathLst>
          </a:custGeom>
          <a:ln w="171449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pic>
        <p:nvPicPr>
          <p:cNvPr id="47" name="object 47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556121" y="4060821"/>
            <a:ext cx="2181224" cy="676274"/>
          </a:xfrm>
          <a:prstGeom prst="rect">
            <a:avLst/>
          </a:prstGeom>
        </p:spPr>
      </p:pic>
      <p:sp>
        <p:nvSpPr>
          <p:cNvPr id="48" name="object 48"/>
          <p:cNvSpPr/>
          <p:nvPr/>
        </p:nvSpPr>
        <p:spPr>
          <a:xfrm>
            <a:off x="612143" y="5038724"/>
            <a:ext cx="281305" cy="281305"/>
          </a:xfrm>
          <a:custGeom>
            <a:avLst/>
            <a:gdLst/>
            <a:ahLst/>
            <a:cxnLst/>
            <a:rect l="l" t="t" r="r" b="b"/>
            <a:pathLst>
              <a:path w="281305" h="281304">
                <a:moveTo>
                  <a:pt x="0" y="281223"/>
                </a:moveTo>
                <a:lnTo>
                  <a:pt x="21755" y="204081"/>
                </a:lnTo>
                <a:lnTo>
                  <a:pt x="41549" y="164545"/>
                </a:lnTo>
                <a:lnTo>
                  <a:pt x="66086" y="128132"/>
                </a:lnTo>
                <a:lnTo>
                  <a:pt x="94960" y="95249"/>
                </a:lnTo>
                <a:lnTo>
                  <a:pt x="127763" y="66305"/>
                </a:lnTo>
                <a:lnTo>
                  <a:pt x="164089" y="41708"/>
                </a:lnTo>
                <a:lnTo>
                  <a:pt x="203529" y="21867"/>
                </a:lnTo>
                <a:lnTo>
                  <a:pt x="245677" y="7189"/>
                </a:lnTo>
                <a:lnTo>
                  <a:pt x="280771" y="0"/>
                </a:lnTo>
              </a:path>
            </a:pathLst>
          </a:custGeom>
          <a:ln w="12707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9" name="object 49"/>
          <p:cNvSpPr/>
          <p:nvPr/>
        </p:nvSpPr>
        <p:spPr>
          <a:xfrm>
            <a:off x="3566051" y="5038724"/>
            <a:ext cx="283210" cy="290830"/>
          </a:xfrm>
          <a:custGeom>
            <a:avLst/>
            <a:gdLst/>
            <a:ahLst/>
            <a:cxnLst/>
            <a:rect l="l" t="t" r="r" b="b"/>
            <a:pathLst>
              <a:path w="283210" h="290829">
                <a:moveTo>
                  <a:pt x="0" y="0"/>
                </a:moveTo>
                <a:lnTo>
                  <a:pt x="77242" y="21867"/>
                </a:lnTo>
                <a:lnTo>
                  <a:pt x="116682" y="41708"/>
                </a:lnTo>
                <a:lnTo>
                  <a:pt x="153008" y="66305"/>
                </a:lnTo>
                <a:lnTo>
                  <a:pt x="185811" y="95249"/>
                </a:lnTo>
                <a:lnTo>
                  <a:pt x="214685" y="128132"/>
                </a:lnTo>
                <a:lnTo>
                  <a:pt x="239222" y="164545"/>
                </a:lnTo>
                <a:lnTo>
                  <a:pt x="259015" y="204081"/>
                </a:lnTo>
                <a:lnTo>
                  <a:pt x="273657" y="246332"/>
                </a:lnTo>
                <a:lnTo>
                  <a:pt x="282687" y="290619"/>
                </a:lnTo>
              </a:path>
            </a:pathLst>
          </a:custGeom>
          <a:ln w="12707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0" name="object 50"/>
          <p:cNvSpPr/>
          <p:nvPr/>
        </p:nvSpPr>
        <p:spPr>
          <a:xfrm>
            <a:off x="3584822" y="6792205"/>
            <a:ext cx="264160" cy="287020"/>
          </a:xfrm>
          <a:custGeom>
            <a:avLst/>
            <a:gdLst/>
            <a:ahLst/>
            <a:cxnLst/>
            <a:rect l="l" t="t" r="r" b="b"/>
            <a:pathLst>
              <a:path w="264160" h="287020">
                <a:moveTo>
                  <a:pt x="263915" y="0"/>
                </a:moveTo>
                <a:lnTo>
                  <a:pt x="254886" y="44287"/>
                </a:lnTo>
                <a:lnTo>
                  <a:pt x="240244" y="86537"/>
                </a:lnTo>
                <a:lnTo>
                  <a:pt x="220450" y="126073"/>
                </a:lnTo>
                <a:lnTo>
                  <a:pt x="195913" y="162487"/>
                </a:lnTo>
                <a:lnTo>
                  <a:pt x="167039" y="195370"/>
                </a:lnTo>
                <a:lnTo>
                  <a:pt x="134236" y="224314"/>
                </a:lnTo>
                <a:lnTo>
                  <a:pt x="97911" y="248910"/>
                </a:lnTo>
                <a:lnTo>
                  <a:pt x="58470" y="268752"/>
                </a:lnTo>
                <a:lnTo>
                  <a:pt x="16322" y="283429"/>
                </a:lnTo>
                <a:lnTo>
                  <a:pt x="0" y="286773"/>
                </a:lnTo>
              </a:path>
            </a:pathLst>
          </a:custGeom>
          <a:ln w="12706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1" name="object 51"/>
          <p:cNvSpPr/>
          <p:nvPr/>
        </p:nvSpPr>
        <p:spPr>
          <a:xfrm>
            <a:off x="612143" y="6801601"/>
            <a:ext cx="262255" cy="277495"/>
          </a:xfrm>
          <a:custGeom>
            <a:avLst/>
            <a:gdLst/>
            <a:ahLst/>
            <a:cxnLst/>
            <a:rect l="l" t="t" r="r" b="b"/>
            <a:pathLst>
              <a:path w="262255" h="277495">
                <a:moveTo>
                  <a:pt x="262000" y="277378"/>
                </a:moveTo>
                <a:lnTo>
                  <a:pt x="203529" y="259356"/>
                </a:lnTo>
                <a:lnTo>
                  <a:pt x="164089" y="239514"/>
                </a:lnTo>
                <a:lnTo>
                  <a:pt x="127763" y="214918"/>
                </a:lnTo>
                <a:lnTo>
                  <a:pt x="94960" y="185974"/>
                </a:lnTo>
                <a:lnTo>
                  <a:pt x="66086" y="153091"/>
                </a:lnTo>
                <a:lnTo>
                  <a:pt x="41549" y="116678"/>
                </a:lnTo>
                <a:lnTo>
                  <a:pt x="21755" y="77141"/>
                </a:lnTo>
                <a:lnTo>
                  <a:pt x="7113" y="34891"/>
                </a:lnTo>
                <a:lnTo>
                  <a:pt x="0" y="0"/>
                </a:lnTo>
              </a:path>
            </a:pathLst>
          </a:custGeom>
          <a:ln w="12707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2" name="object 52"/>
          <p:cNvSpPr/>
          <p:nvPr/>
        </p:nvSpPr>
        <p:spPr>
          <a:xfrm>
            <a:off x="612143" y="5038724"/>
            <a:ext cx="281305" cy="281305"/>
          </a:xfrm>
          <a:custGeom>
            <a:avLst/>
            <a:gdLst/>
            <a:ahLst/>
            <a:cxnLst/>
            <a:rect l="l" t="t" r="r" b="b"/>
            <a:pathLst>
              <a:path w="281305" h="281304">
                <a:moveTo>
                  <a:pt x="0" y="281223"/>
                </a:moveTo>
                <a:lnTo>
                  <a:pt x="21755" y="204081"/>
                </a:lnTo>
                <a:lnTo>
                  <a:pt x="41549" y="164545"/>
                </a:lnTo>
                <a:lnTo>
                  <a:pt x="66086" y="128132"/>
                </a:lnTo>
                <a:lnTo>
                  <a:pt x="94960" y="95249"/>
                </a:lnTo>
                <a:lnTo>
                  <a:pt x="127763" y="66305"/>
                </a:lnTo>
                <a:lnTo>
                  <a:pt x="164089" y="41708"/>
                </a:lnTo>
                <a:lnTo>
                  <a:pt x="203529" y="21867"/>
                </a:lnTo>
                <a:lnTo>
                  <a:pt x="245677" y="7189"/>
                </a:lnTo>
                <a:lnTo>
                  <a:pt x="280771" y="0"/>
                </a:lnTo>
              </a:path>
            </a:pathLst>
          </a:custGeom>
          <a:ln w="12707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3" name="object 53"/>
          <p:cNvSpPr/>
          <p:nvPr/>
        </p:nvSpPr>
        <p:spPr>
          <a:xfrm>
            <a:off x="3566051" y="5038724"/>
            <a:ext cx="283210" cy="290830"/>
          </a:xfrm>
          <a:custGeom>
            <a:avLst/>
            <a:gdLst/>
            <a:ahLst/>
            <a:cxnLst/>
            <a:rect l="l" t="t" r="r" b="b"/>
            <a:pathLst>
              <a:path w="283210" h="290829">
                <a:moveTo>
                  <a:pt x="0" y="0"/>
                </a:moveTo>
                <a:lnTo>
                  <a:pt x="77242" y="21867"/>
                </a:lnTo>
                <a:lnTo>
                  <a:pt x="116682" y="41708"/>
                </a:lnTo>
                <a:lnTo>
                  <a:pt x="153008" y="66305"/>
                </a:lnTo>
                <a:lnTo>
                  <a:pt x="185811" y="95249"/>
                </a:lnTo>
                <a:lnTo>
                  <a:pt x="214685" y="128132"/>
                </a:lnTo>
                <a:lnTo>
                  <a:pt x="239222" y="164545"/>
                </a:lnTo>
                <a:lnTo>
                  <a:pt x="259015" y="204081"/>
                </a:lnTo>
                <a:lnTo>
                  <a:pt x="273657" y="246332"/>
                </a:lnTo>
                <a:lnTo>
                  <a:pt x="282687" y="290619"/>
                </a:lnTo>
              </a:path>
            </a:pathLst>
          </a:custGeom>
          <a:ln w="12707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4" name="object 54"/>
          <p:cNvSpPr/>
          <p:nvPr/>
        </p:nvSpPr>
        <p:spPr>
          <a:xfrm>
            <a:off x="3584822" y="6792205"/>
            <a:ext cx="264160" cy="287020"/>
          </a:xfrm>
          <a:custGeom>
            <a:avLst/>
            <a:gdLst/>
            <a:ahLst/>
            <a:cxnLst/>
            <a:rect l="l" t="t" r="r" b="b"/>
            <a:pathLst>
              <a:path w="264160" h="287020">
                <a:moveTo>
                  <a:pt x="263915" y="0"/>
                </a:moveTo>
                <a:lnTo>
                  <a:pt x="254886" y="44287"/>
                </a:lnTo>
                <a:lnTo>
                  <a:pt x="240244" y="86537"/>
                </a:lnTo>
                <a:lnTo>
                  <a:pt x="220450" y="126073"/>
                </a:lnTo>
                <a:lnTo>
                  <a:pt x="195913" y="162487"/>
                </a:lnTo>
                <a:lnTo>
                  <a:pt x="167039" y="195370"/>
                </a:lnTo>
                <a:lnTo>
                  <a:pt x="134236" y="224314"/>
                </a:lnTo>
                <a:lnTo>
                  <a:pt x="97911" y="248910"/>
                </a:lnTo>
                <a:lnTo>
                  <a:pt x="58470" y="268752"/>
                </a:lnTo>
                <a:lnTo>
                  <a:pt x="16322" y="283429"/>
                </a:lnTo>
                <a:lnTo>
                  <a:pt x="0" y="286773"/>
                </a:lnTo>
              </a:path>
            </a:pathLst>
          </a:custGeom>
          <a:ln w="12706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grpSp>
        <p:nvGrpSpPr>
          <p:cNvPr id="55" name="object 55"/>
          <p:cNvGrpSpPr/>
          <p:nvPr/>
        </p:nvGrpSpPr>
        <p:grpSpPr>
          <a:xfrm>
            <a:off x="514988" y="4941569"/>
            <a:ext cx="3429000" cy="2234565"/>
            <a:chOff x="514988" y="4941569"/>
            <a:chExt cx="3429000" cy="2234565"/>
          </a:xfrm>
        </p:grpSpPr>
        <p:sp>
          <p:nvSpPr>
            <p:cNvPr id="56" name="object 56"/>
            <p:cNvSpPr/>
            <p:nvPr/>
          </p:nvSpPr>
          <p:spPr>
            <a:xfrm>
              <a:off x="612143" y="6801601"/>
              <a:ext cx="262255" cy="277495"/>
            </a:xfrm>
            <a:custGeom>
              <a:avLst/>
              <a:gdLst/>
              <a:ahLst/>
              <a:cxnLst/>
              <a:rect l="l" t="t" r="r" b="b"/>
              <a:pathLst>
                <a:path w="262255" h="277495">
                  <a:moveTo>
                    <a:pt x="262000" y="277378"/>
                  </a:moveTo>
                  <a:lnTo>
                    <a:pt x="203529" y="259356"/>
                  </a:lnTo>
                  <a:lnTo>
                    <a:pt x="164089" y="239514"/>
                  </a:lnTo>
                  <a:lnTo>
                    <a:pt x="127763" y="214918"/>
                  </a:lnTo>
                  <a:lnTo>
                    <a:pt x="94960" y="185974"/>
                  </a:lnTo>
                  <a:lnTo>
                    <a:pt x="66086" y="153091"/>
                  </a:lnTo>
                  <a:lnTo>
                    <a:pt x="41549" y="116678"/>
                  </a:lnTo>
                  <a:lnTo>
                    <a:pt x="21755" y="77141"/>
                  </a:lnTo>
                  <a:lnTo>
                    <a:pt x="7113" y="34891"/>
                  </a:lnTo>
                  <a:lnTo>
                    <a:pt x="0" y="0"/>
                  </a:lnTo>
                </a:path>
              </a:pathLst>
            </a:custGeom>
            <a:ln w="12707">
              <a:solidFill>
                <a:srgbClr val="BEBEBE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7" name="object 57"/>
            <p:cNvSpPr/>
            <p:nvPr/>
          </p:nvSpPr>
          <p:spPr>
            <a:xfrm>
              <a:off x="600713" y="5027294"/>
              <a:ext cx="3257550" cy="2063114"/>
            </a:xfrm>
            <a:custGeom>
              <a:avLst/>
              <a:gdLst/>
              <a:ahLst/>
              <a:cxnLst/>
              <a:rect l="l" t="t" r="r" b="b"/>
              <a:pathLst>
                <a:path w="3257550" h="2063115">
                  <a:moveTo>
                    <a:pt x="0" y="190499"/>
                  </a:moveTo>
                  <a:lnTo>
                    <a:pt x="0" y="1872560"/>
                  </a:lnTo>
                  <a:lnTo>
                    <a:pt x="5031" y="1916239"/>
                  </a:lnTo>
                  <a:lnTo>
                    <a:pt x="19361" y="1956335"/>
                  </a:lnTo>
                  <a:lnTo>
                    <a:pt x="41849" y="1991705"/>
                  </a:lnTo>
                  <a:lnTo>
                    <a:pt x="71349" y="2021205"/>
                  </a:lnTo>
                  <a:lnTo>
                    <a:pt x="106719" y="2043693"/>
                  </a:lnTo>
                  <a:lnTo>
                    <a:pt x="146814" y="2058024"/>
                  </a:lnTo>
                  <a:lnTo>
                    <a:pt x="190493" y="2063055"/>
                  </a:lnTo>
                  <a:lnTo>
                    <a:pt x="3068842" y="2063055"/>
                  </a:lnTo>
                  <a:lnTo>
                    <a:pt x="3112521" y="2058024"/>
                  </a:lnTo>
                  <a:lnTo>
                    <a:pt x="3152616" y="2043693"/>
                  </a:lnTo>
                  <a:lnTo>
                    <a:pt x="3187986" y="2021205"/>
                  </a:lnTo>
                  <a:lnTo>
                    <a:pt x="3217486" y="1991705"/>
                  </a:lnTo>
                  <a:lnTo>
                    <a:pt x="3239974" y="1956335"/>
                  </a:lnTo>
                  <a:lnTo>
                    <a:pt x="3254304" y="1916239"/>
                  </a:lnTo>
                  <a:lnTo>
                    <a:pt x="3257550" y="1888065"/>
                  </a:lnTo>
                </a:path>
                <a:path w="3257550" h="2063115">
                  <a:moveTo>
                    <a:pt x="3257550" y="174989"/>
                  </a:moveTo>
                  <a:lnTo>
                    <a:pt x="3239974" y="106719"/>
                  </a:lnTo>
                  <a:lnTo>
                    <a:pt x="3217486" y="71349"/>
                  </a:lnTo>
                  <a:lnTo>
                    <a:pt x="3187986" y="41849"/>
                  </a:lnTo>
                  <a:lnTo>
                    <a:pt x="3152616" y="19362"/>
                  </a:lnTo>
                  <a:lnTo>
                    <a:pt x="3112521" y="5031"/>
                  </a:lnTo>
                  <a:lnTo>
                    <a:pt x="3068842" y="0"/>
                  </a:lnTo>
                  <a:lnTo>
                    <a:pt x="190499" y="0"/>
                  </a:lnTo>
                </a:path>
              </a:pathLst>
            </a:custGeom>
            <a:ln w="17144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58" name="object 58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139828" y="6235703"/>
              <a:ext cx="2181224" cy="676275"/>
            </a:xfrm>
            <a:prstGeom prst="rect">
              <a:avLst/>
            </a:prstGeom>
          </p:spPr>
        </p:pic>
      </p:grpSp>
      <p:sp>
        <p:nvSpPr>
          <p:cNvPr id="59" name="object 59"/>
          <p:cNvSpPr/>
          <p:nvPr/>
        </p:nvSpPr>
        <p:spPr>
          <a:xfrm>
            <a:off x="4033522" y="5038724"/>
            <a:ext cx="281305" cy="281305"/>
          </a:xfrm>
          <a:custGeom>
            <a:avLst/>
            <a:gdLst/>
            <a:ahLst/>
            <a:cxnLst/>
            <a:rect l="l" t="t" r="r" b="b"/>
            <a:pathLst>
              <a:path w="281304" h="281304">
                <a:moveTo>
                  <a:pt x="0" y="281223"/>
                </a:moveTo>
                <a:lnTo>
                  <a:pt x="21755" y="204081"/>
                </a:lnTo>
                <a:lnTo>
                  <a:pt x="41549" y="164545"/>
                </a:lnTo>
                <a:lnTo>
                  <a:pt x="66086" y="128132"/>
                </a:lnTo>
                <a:lnTo>
                  <a:pt x="94960" y="95249"/>
                </a:lnTo>
                <a:lnTo>
                  <a:pt x="127763" y="66305"/>
                </a:lnTo>
                <a:lnTo>
                  <a:pt x="164089" y="41708"/>
                </a:lnTo>
                <a:lnTo>
                  <a:pt x="203529" y="21867"/>
                </a:lnTo>
                <a:lnTo>
                  <a:pt x="245677" y="7189"/>
                </a:lnTo>
                <a:lnTo>
                  <a:pt x="280771" y="0"/>
                </a:lnTo>
              </a:path>
            </a:pathLst>
          </a:custGeom>
          <a:ln w="12707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0" name="object 60"/>
          <p:cNvSpPr/>
          <p:nvPr/>
        </p:nvSpPr>
        <p:spPr>
          <a:xfrm>
            <a:off x="6987430" y="5038724"/>
            <a:ext cx="283210" cy="290830"/>
          </a:xfrm>
          <a:custGeom>
            <a:avLst/>
            <a:gdLst/>
            <a:ahLst/>
            <a:cxnLst/>
            <a:rect l="l" t="t" r="r" b="b"/>
            <a:pathLst>
              <a:path w="283209" h="290829">
                <a:moveTo>
                  <a:pt x="0" y="0"/>
                </a:moveTo>
                <a:lnTo>
                  <a:pt x="77242" y="21867"/>
                </a:lnTo>
                <a:lnTo>
                  <a:pt x="116682" y="41708"/>
                </a:lnTo>
                <a:lnTo>
                  <a:pt x="153008" y="66305"/>
                </a:lnTo>
                <a:lnTo>
                  <a:pt x="185811" y="95249"/>
                </a:lnTo>
                <a:lnTo>
                  <a:pt x="214685" y="128132"/>
                </a:lnTo>
                <a:lnTo>
                  <a:pt x="239222" y="164545"/>
                </a:lnTo>
                <a:lnTo>
                  <a:pt x="259015" y="204081"/>
                </a:lnTo>
                <a:lnTo>
                  <a:pt x="273657" y="246332"/>
                </a:lnTo>
                <a:lnTo>
                  <a:pt x="282687" y="290621"/>
                </a:lnTo>
              </a:path>
            </a:pathLst>
          </a:custGeom>
          <a:ln w="12707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1" name="object 61"/>
          <p:cNvSpPr/>
          <p:nvPr/>
        </p:nvSpPr>
        <p:spPr>
          <a:xfrm>
            <a:off x="7006202" y="6792204"/>
            <a:ext cx="264160" cy="287020"/>
          </a:xfrm>
          <a:custGeom>
            <a:avLst/>
            <a:gdLst/>
            <a:ahLst/>
            <a:cxnLst/>
            <a:rect l="l" t="t" r="r" b="b"/>
            <a:pathLst>
              <a:path w="264159" h="287020">
                <a:moveTo>
                  <a:pt x="263916" y="0"/>
                </a:moveTo>
                <a:lnTo>
                  <a:pt x="254886" y="44289"/>
                </a:lnTo>
                <a:lnTo>
                  <a:pt x="240244" y="86539"/>
                </a:lnTo>
                <a:lnTo>
                  <a:pt x="220450" y="126075"/>
                </a:lnTo>
                <a:lnTo>
                  <a:pt x="195913" y="162489"/>
                </a:lnTo>
                <a:lnTo>
                  <a:pt x="167039" y="195372"/>
                </a:lnTo>
                <a:lnTo>
                  <a:pt x="134236" y="224316"/>
                </a:lnTo>
                <a:lnTo>
                  <a:pt x="97911" y="248912"/>
                </a:lnTo>
                <a:lnTo>
                  <a:pt x="58470" y="268754"/>
                </a:lnTo>
                <a:lnTo>
                  <a:pt x="16322" y="283432"/>
                </a:lnTo>
                <a:lnTo>
                  <a:pt x="0" y="286775"/>
                </a:lnTo>
              </a:path>
            </a:pathLst>
          </a:custGeom>
          <a:ln w="12706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2" name="object 62"/>
          <p:cNvSpPr/>
          <p:nvPr/>
        </p:nvSpPr>
        <p:spPr>
          <a:xfrm>
            <a:off x="4033522" y="6801601"/>
            <a:ext cx="262255" cy="277495"/>
          </a:xfrm>
          <a:custGeom>
            <a:avLst/>
            <a:gdLst/>
            <a:ahLst/>
            <a:cxnLst/>
            <a:rect l="l" t="t" r="r" b="b"/>
            <a:pathLst>
              <a:path w="262254" h="277495">
                <a:moveTo>
                  <a:pt x="262000" y="277378"/>
                </a:moveTo>
                <a:lnTo>
                  <a:pt x="203529" y="259356"/>
                </a:lnTo>
                <a:lnTo>
                  <a:pt x="164089" y="239515"/>
                </a:lnTo>
                <a:lnTo>
                  <a:pt x="127763" y="214918"/>
                </a:lnTo>
                <a:lnTo>
                  <a:pt x="94960" y="185974"/>
                </a:lnTo>
                <a:lnTo>
                  <a:pt x="66086" y="153091"/>
                </a:lnTo>
                <a:lnTo>
                  <a:pt x="41549" y="116678"/>
                </a:lnTo>
                <a:lnTo>
                  <a:pt x="21755" y="77142"/>
                </a:lnTo>
                <a:lnTo>
                  <a:pt x="7113" y="34891"/>
                </a:lnTo>
                <a:lnTo>
                  <a:pt x="0" y="0"/>
                </a:lnTo>
              </a:path>
            </a:pathLst>
          </a:custGeom>
          <a:ln w="12707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3" name="object 63"/>
          <p:cNvSpPr/>
          <p:nvPr/>
        </p:nvSpPr>
        <p:spPr>
          <a:xfrm>
            <a:off x="4033522" y="5038724"/>
            <a:ext cx="281305" cy="281305"/>
          </a:xfrm>
          <a:custGeom>
            <a:avLst/>
            <a:gdLst/>
            <a:ahLst/>
            <a:cxnLst/>
            <a:rect l="l" t="t" r="r" b="b"/>
            <a:pathLst>
              <a:path w="281304" h="281304">
                <a:moveTo>
                  <a:pt x="0" y="281223"/>
                </a:moveTo>
                <a:lnTo>
                  <a:pt x="21755" y="204081"/>
                </a:lnTo>
                <a:lnTo>
                  <a:pt x="41549" y="164545"/>
                </a:lnTo>
                <a:lnTo>
                  <a:pt x="66086" y="128132"/>
                </a:lnTo>
                <a:lnTo>
                  <a:pt x="94960" y="95249"/>
                </a:lnTo>
                <a:lnTo>
                  <a:pt x="127763" y="66305"/>
                </a:lnTo>
                <a:lnTo>
                  <a:pt x="164089" y="41708"/>
                </a:lnTo>
                <a:lnTo>
                  <a:pt x="203529" y="21867"/>
                </a:lnTo>
                <a:lnTo>
                  <a:pt x="245677" y="7189"/>
                </a:lnTo>
                <a:lnTo>
                  <a:pt x="280771" y="0"/>
                </a:lnTo>
              </a:path>
            </a:pathLst>
          </a:custGeom>
          <a:ln w="12707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4" name="object 64"/>
          <p:cNvSpPr/>
          <p:nvPr/>
        </p:nvSpPr>
        <p:spPr>
          <a:xfrm>
            <a:off x="6987430" y="5038724"/>
            <a:ext cx="283210" cy="290830"/>
          </a:xfrm>
          <a:custGeom>
            <a:avLst/>
            <a:gdLst/>
            <a:ahLst/>
            <a:cxnLst/>
            <a:rect l="l" t="t" r="r" b="b"/>
            <a:pathLst>
              <a:path w="283209" h="290829">
                <a:moveTo>
                  <a:pt x="0" y="0"/>
                </a:moveTo>
                <a:lnTo>
                  <a:pt x="77242" y="21867"/>
                </a:lnTo>
                <a:lnTo>
                  <a:pt x="116682" y="41708"/>
                </a:lnTo>
                <a:lnTo>
                  <a:pt x="153008" y="66305"/>
                </a:lnTo>
                <a:lnTo>
                  <a:pt x="185811" y="95249"/>
                </a:lnTo>
                <a:lnTo>
                  <a:pt x="214685" y="128132"/>
                </a:lnTo>
                <a:lnTo>
                  <a:pt x="239222" y="164545"/>
                </a:lnTo>
                <a:lnTo>
                  <a:pt x="259015" y="204081"/>
                </a:lnTo>
                <a:lnTo>
                  <a:pt x="273657" y="246332"/>
                </a:lnTo>
                <a:lnTo>
                  <a:pt x="282687" y="290621"/>
                </a:lnTo>
              </a:path>
            </a:pathLst>
          </a:custGeom>
          <a:ln w="12707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5" name="object 65"/>
          <p:cNvSpPr/>
          <p:nvPr/>
        </p:nvSpPr>
        <p:spPr>
          <a:xfrm>
            <a:off x="7006202" y="6792204"/>
            <a:ext cx="264160" cy="287020"/>
          </a:xfrm>
          <a:custGeom>
            <a:avLst/>
            <a:gdLst/>
            <a:ahLst/>
            <a:cxnLst/>
            <a:rect l="l" t="t" r="r" b="b"/>
            <a:pathLst>
              <a:path w="264159" h="287020">
                <a:moveTo>
                  <a:pt x="263916" y="0"/>
                </a:moveTo>
                <a:lnTo>
                  <a:pt x="254886" y="44289"/>
                </a:lnTo>
                <a:lnTo>
                  <a:pt x="240244" y="86539"/>
                </a:lnTo>
                <a:lnTo>
                  <a:pt x="220450" y="126075"/>
                </a:lnTo>
                <a:lnTo>
                  <a:pt x="195913" y="162489"/>
                </a:lnTo>
                <a:lnTo>
                  <a:pt x="167039" y="195372"/>
                </a:lnTo>
                <a:lnTo>
                  <a:pt x="134236" y="224316"/>
                </a:lnTo>
                <a:lnTo>
                  <a:pt x="97911" y="248912"/>
                </a:lnTo>
                <a:lnTo>
                  <a:pt x="58470" y="268754"/>
                </a:lnTo>
                <a:lnTo>
                  <a:pt x="16322" y="283432"/>
                </a:lnTo>
                <a:lnTo>
                  <a:pt x="0" y="286775"/>
                </a:lnTo>
              </a:path>
            </a:pathLst>
          </a:custGeom>
          <a:ln w="12706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grpSp>
        <p:nvGrpSpPr>
          <p:cNvPr id="66" name="object 66"/>
          <p:cNvGrpSpPr/>
          <p:nvPr/>
        </p:nvGrpSpPr>
        <p:grpSpPr>
          <a:xfrm>
            <a:off x="3936368" y="6795248"/>
            <a:ext cx="3429000" cy="381000"/>
            <a:chOff x="3936368" y="6795248"/>
            <a:chExt cx="3429000" cy="381000"/>
          </a:xfrm>
        </p:grpSpPr>
        <p:sp>
          <p:nvSpPr>
            <p:cNvPr id="67" name="object 67"/>
            <p:cNvSpPr/>
            <p:nvPr/>
          </p:nvSpPr>
          <p:spPr>
            <a:xfrm>
              <a:off x="4033523" y="6801601"/>
              <a:ext cx="262255" cy="277495"/>
            </a:xfrm>
            <a:custGeom>
              <a:avLst/>
              <a:gdLst/>
              <a:ahLst/>
              <a:cxnLst/>
              <a:rect l="l" t="t" r="r" b="b"/>
              <a:pathLst>
                <a:path w="262254" h="277495">
                  <a:moveTo>
                    <a:pt x="262000" y="277378"/>
                  </a:moveTo>
                  <a:lnTo>
                    <a:pt x="203529" y="259356"/>
                  </a:lnTo>
                  <a:lnTo>
                    <a:pt x="164089" y="239515"/>
                  </a:lnTo>
                  <a:lnTo>
                    <a:pt x="127763" y="214918"/>
                  </a:lnTo>
                  <a:lnTo>
                    <a:pt x="94960" y="185974"/>
                  </a:lnTo>
                  <a:lnTo>
                    <a:pt x="66086" y="153091"/>
                  </a:lnTo>
                  <a:lnTo>
                    <a:pt x="41549" y="116678"/>
                  </a:lnTo>
                  <a:lnTo>
                    <a:pt x="21755" y="77142"/>
                  </a:lnTo>
                  <a:lnTo>
                    <a:pt x="7113" y="34891"/>
                  </a:lnTo>
                  <a:lnTo>
                    <a:pt x="0" y="0"/>
                  </a:lnTo>
                </a:path>
              </a:pathLst>
            </a:custGeom>
            <a:ln w="12707">
              <a:solidFill>
                <a:srgbClr val="BEBEBE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8" name="object 68"/>
            <p:cNvSpPr/>
            <p:nvPr/>
          </p:nvSpPr>
          <p:spPr>
            <a:xfrm>
              <a:off x="4022093" y="6899857"/>
              <a:ext cx="3257550" cy="190500"/>
            </a:xfrm>
            <a:custGeom>
              <a:avLst/>
              <a:gdLst/>
              <a:ahLst/>
              <a:cxnLst/>
              <a:rect l="l" t="t" r="r" b="b"/>
              <a:pathLst>
                <a:path w="3257550" h="190500">
                  <a:moveTo>
                    <a:pt x="0" y="0"/>
                  </a:moveTo>
                  <a:lnTo>
                    <a:pt x="5030" y="43676"/>
                  </a:lnTo>
                  <a:lnTo>
                    <a:pt x="19361" y="83772"/>
                  </a:lnTo>
                  <a:lnTo>
                    <a:pt x="41848" y="119142"/>
                  </a:lnTo>
                  <a:lnTo>
                    <a:pt x="71349" y="148642"/>
                  </a:lnTo>
                  <a:lnTo>
                    <a:pt x="106718" y="171130"/>
                  </a:lnTo>
                  <a:lnTo>
                    <a:pt x="146814" y="185461"/>
                  </a:lnTo>
                  <a:lnTo>
                    <a:pt x="190492" y="190492"/>
                  </a:lnTo>
                  <a:lnTo>
                    <a:pt x="3068842" y="190492"/>
                  </a:lnTo>
                  <a:lnTo>
                    <a:pt x="3112520" y="185461"/>
                  </a:lnTo>
                  <a:lnTo>
                    <a:pt x="3152616" y="171130"/>
                  </a:lnTo>
                  <a:lnTo>
                    <a:pt x="3187986" y="148642"/>
                  </a:lnTo>
                  <a:lnTo>
                    <a:pt x="3217486" y="119142"/>
                  </a:lnTo>
                  <a:lnTo>
                    <a:pt x="3239973" y="83772"/>
                  </a:lnTo>
                  <a:lnTo>
                    <a:pt x="3254304" y="43676"/>
                  </a:lnTo>
                  <a:lnTo>
                    <a:pt x="3257550" y="15497"/>
                  </a:lnTo>
                </a:path>
              </a:pathLst>
            </a:custGeom>
            <a:ln w="17144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69" name="object 69"/>
          <p:cNvSpPr/>
          <p:nvPr/>
        </p:nvSpPr>
        <p:spPr>
          <a:xfrm>
            <a:off x="4212592" y="5027294"/>
            <a:ext cx="3067050" cy="175260"/>
          </a:xfrm>
          <a:custGeom>
            <a:avLst/>
            <a:gdLst/>
            <a:ahLst/>
            <a:cxnLst/>
            <a:rect l="l" t="t" r="r" b="b"/>
            <a:pathLst>
              <a:path w="3067050" h="175260">
                <a:moveTo>
                  <a:pt x="3067051" y="174994"/>
                </a:moveTo>
                <a:lnTo>
                  <a:pt x="3049474" y="106719"/>
                </a:lnTo>
                <a:lnTo>
                  <a:pt x="3026987" y="71349"/>
                </a:lnTo>
                <a:lnTo>
                  <a:pt x="2997487" y="41849"/>
                </a:lnTo>
                <a:lnTo>
                  <a:pt x="2962117" y="19362"/>
                </a:lnTo>
                <a:lnTo>
                  <a:pt x="2922021" y="5031"/>
                </a:lnTo>
                <a:lnTo>
                  <a:pt x="2878343" y="0"/>
                </a:lnTo>
                <a:lnTo>
                  <a:pt x="0" y="0"/>
                </a:lnTo>
              </a:path>
            </a:pathLst>
          </a:custGeom>
          <a:ln w="171449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pic>
        <p:nvPicPr>
          <p:cNvPr id="70" name="object 70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4556121" y="6235703"/>
            <a:ext cx="2181224" cy="676275"/>
          </a:xfrm>
          <a:prstGeom prst="rect">
            <a:avLst/>
          </a:prstGeom>
        </p:spPr>
      </p:pic>
      <p:sp>
        <p:nvSpPr>
          <p:cNvPr id="71" name="object 71"/>
          <p:cNvSpPr/>
          <p:nvPr/>
        </p:nvSpPr>
        <p:spPr>
          <a:xfrm>
            <a:off x="612143" y="7265669"/>
            <a:ext cx="281305" cy="281305"/>
          </a:xfrm>
          <a:custGeom>
            <a:avLst/>
            <a:gdLst/>
            <a:ahLst/>
            <a:cxnLst/>
            <a:rect l="l" t="t" r="r" b="b"/>
            <a:pathLst>
              <a:path w="281305" h="281304">
                <a:moveTo>
                  <a:pt x="0" y="281223"/>
                </a:moveTo>
                <a:lnTo>
                  <a:pt x="21755" y="204081"/>
                </a:lnTo>
                <a:lnTo>
                  <a:pt x="41549" y="164545"/>
                </a:lnTo>
                <a:lnTo>
                  <a:pt x="66086" y="128132"/>
                </a:lnTo>
                <a:lnTo>
                  <a:pt x="94960" y="95249"/>
                </a:lnTo>
                <a:lnTo>
                  <a:pt x="127763" y="66305"/>
                </a:lnTo>
                <a:lnTo>
                  <a:pt x="164089" y="41708"/>
                </a:lnTo>
                <a:lnTo>
                  <a:pt x="203529" y="21867"/>
                </a:lnTo>
                <a:lnTo>
                  <a:pt x="245677" y="7189"/>
                </a:lnTo>
                <a:lnTo>
                  <a:pt x="280772" y="0"/>
                </a:lnTo>
              </a:path>
            </a:pathLst>
          </a:custGeom>
          <a:ln w="12707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2" name="object 72"/>
          <p:cNvSpPr/>
          <p:nvPr/>
        </p:nvSpPr>
        <p:spPr>
          <a:xfrm>
            <a:off x="3566050" y="7265669"/>
            <a:ext cx="283210" cy="290830"/>
          </a:xfrm>
          <a:custGeom>
            <a:avLst/>
            <a:gdLst/>
            <a:ahLst/>
            <a:cxnLst/>
            <a:rect l="l" t="t" r="r" b="b"/>
            <a:pathLst>
              <a:path w="283210" h="290829">
                <a:moveTo>
                  <a:pt x="0" y="0"/>
                </a:moveTo>
                <a:lnTo>
                  <a:pt x="77242" y="21867"/>
                </a:lnTo>
                <a:lnTo>
                  <a:pt x="116683" y="41708"/>
                </a:lnTo>
                <a:lnTo>
                  <a:pt x="153008" y="66305"/>
                </a:lnTo>
                <a:lnTo>
                  <a:pt x="185811" y="95249"/>
                </a:lnTo>
                <a:lnTo>
                  <a:pt x="214685" y="128132"/>
                </a:lnTo>
                <a:lnTo>
                  <a:pt x="239222" y="164545"/>
                </a:lnTo>
                <a:lnTo>
                  <a:pt x="259016" y="204081"/>
                </a:lnTo>
                <a:lnTo>
                  <a:pt x="273658" y="246332"/>
                </a:lnTo>
                <a:lnTo>
                  <a:pt x="282687" y="290619"/>
                </a:lnTo>
              </a:path>
            </a:pathLst>
          </a:custGeom>
          <a:ln w="12707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3" name="object 73"/>
          <p:cNvSpPr/>
          <p:nvPr/>
        </p:nvSpPr>
        <p:spPr>
          <a:xfrm>
            <a:off x="3584961" y="9019151"/>
            <a:ext cx="264160" cy="287020"/>
          </a:xfrm>
          <a:custGeom>
            <a:avLst/>
            <a:gdLst/>
            <a:ahLst/>
            <a:cxnLst/>
            <a:rect l="l" t="t" r="r" b="b"/>
            <a:pathLst>
              <a:path w="264160" h="287020">
                <a:moveTo>
                  <a:pt x="263777" y="0"/>
                </a:moveTo>
                <a:lnTo>
                  <a:pt x="254747" y="44287"/>
                </a:lnTo>
                <a:lnTo>
                  <a:pt x="240105" y="86537"/>
                </a:lnTo>
                <a:lnTo>
                  <a:pt x="220312" y="126073"/>
                </a:lnTo>
                <a:lnTo>
                  <a:pt x="195774" y="162487"/>
                </a:lnTo>
                <a:lnTo>
                  <a:pt x="166901" y="195370"/>
                </a:lnTo>
                <a:lnTo>
                  <a:pt x="134097" y="224314"/>
                </a:lnTo>
                <a:lnTo>
                  <a:pt x="97772" y="248910"/>
                </a:lnTo>
                <a:lnTo>
                  <a:pt x="58331" y="268752"/>
                </a:lnTo>
                <a:lnTo>
                  <a:pt x="16183" y="283429"/>
                </a:lnTo>
                <a:lnTo>
                  <a:pt x="0" y="286745"/>
                </a:lnTo>
              </a:path>
            </a:pathLst>
          </a:custGeom>
          <a:ln w="12706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4" name="object 74"/>
          <p:cNvSpPr/>
          <p:nvPr/>
        </p:nvSpPr>
        <p:spPr>
          <a:xfrm>
            <a:off x="612143" y="9028546"/>
            <a:ext cx="262255" cy="277495"/>
          </a:xfrm>
          <a:custGeom>
            <a:avLst/>
            <a:gdLst/>
            <a:ahLst/>
            <a:cxnLst/>
            <a:rect l="l" t="t" r="r" b="b"/>
            <a:pathLst>
              <a:path w="262255" h="277495">
                <a:moveTo>
                  <a:pt x="261861" y="277349"/>
                </a:moveTo>
                <a:lnTo>
                  <a:pt x="203529" y="259356"/>
                </a:lnTo>
                <a:lnTo>
                  <a:pt x="164089" y="239514"/>
                </a:lnTo>
                <a:lnTo>
                  <a:pt x="127763" y="214918"/>
                </a:lnTo>
                <a:lnTo>
                  <a:pt x="94960" y="185974"/>
                </a:lnTo>
                <a:lnTo>
                  <a:pt x="66086" y="153091"/>
                </a:lnTo>
                <a:lnTo>
                  <a:pt x="41549" y="116678"/>
                </a:lnTo>
                <a:lnTo>
                  <a:pt x="21755" y="77141"/>
                </a:lnTo>
                <a:lnTo>
                  <a:pt x="7113" y="34891"/>
                </a:lnTo>
                <a:lnTo>
                  <a:pt x="0" y="0"/>
                </a:lnTo>
              </a:path>
            </a:pathLst>
          </a:custGeom>
          <a:ln w="12707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5" name="object 75"/>
          <p:cNvSpPr/>
          <p:nvPr/>
        </p:nvSpPr>
        <p:spPr>
          <a:xfrm>
            <a:off x="612143" y="7265669"/>
            <a:ext cx="281305" cy="281305"/>
          </a:xfrm>
          <a:custGeom>
            <a:avLst/>
            <a:gdLst/>
            <a:ahLst/>
            <a:cxnLst/>
            <a:rect l="l" t="t" r="r" b="b"/>
            <a:pathLst>
              <a:path w="281305" h="281304">
                <a:moveTo>
                  <a:pt x="0" y="281223"/>
                </a:moveTo>
                <a:lnTo>
                  <a:pt x="21755" y="204081"/>
                </a:lnTo>
                <a:lnTo>
                  <a:pt x="41549" y="164545"/>
                </a:lnTo>
                <a:lnTo>
                  <a:pt x="66086" y="128132"/>
                </a:lnTo>
                <a:lnTo>
                  <a:pt x="94960" y="95249"/>
                </a:lnTo>
                <a:lnTo>
                  <a:pt x="127763" y="66305"/>
                </a:lnTo>
                <a:lnTo>
                  <a:pt x="164089" y="41708"/>
                </a:lnTo>
                <a:lnTo>
                  <a:pt x="203529" y="21867"/>
                </a:lnTo>
                <a:lnTo>
                  <a:pt x="245677" y="7189"/>
                </a:lnTo>
                <a:lnTo>
                  <a:pt x="280772" y="0"/>
                </a:lnTo>
              </a:path>
            </a:pathLst>
          </a:custGeom>
          <a:ln w="12707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6" name="object 76"/>
          <p:cNvSpPr/>
          <p:nvPr/>
        </p:nvSpPr>
        <p:spPr>
          <a:xfrm>
            <a:off x="3566050" y="7265669"/>
            <a:ext cx="283210" cy="290830"/>
          </a:xfrm>
          <a:custGeom>
            <a:avLst/>
            <a:gdLst/>
            <a:ahLst/>
            <a:cxnLst/>
            <a:rect l="l" t="t" r="r" b="b"/>
            <a:pathLst>
              <a:path w="283210" h="290829">
                <a:moveTo>
                  <a:pt x="0" y="0"/>
                </a:moveTo>
                <a:lnTo>
                  <a:pt x="77242" y="21867"/>
                </a:lnTo>
                <a:lnTo>
                  <a:pt x="116683" y="41708"/>
                </a:lnTo>
                <a:lnTo>
                  <a:pt x="153008" y="66305"/>
                </a:lnTo>
                <a:lnTo>
                  <a:pt x="185811" y="95249"/>
                </a:lnTo>
                <a:lnTo>
                  <a:pt x="214685" y="128132"/>
                </a:lnTo>
                <a:lnTo>
                  <a:pt x="239222" y="164545"/>
                </a:lnTo>
                <a:lnTo>
                  <a:pt x="259016" y="204081"/>
                </a:lnTo>
                <a:lnTo>
                  <a:pt x="273658" y="246332"/>
                </a:lnTo>
                <a:lnTo>
                  <a:pt x="282687" y="290619"/>
                </a:lnTo>
              </a:path>
            </a:pathLst>
          </a:custGeom>
          <a:ln w="12707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7" name="object 77"/>
          <p:cNvSpPr/>
          <p:nvPr/>
        </p:nvSpPr>
        <p:spPr>
          <a:xfrm>
            <a:off x="3584961" y="9019151"/>
            <a:ext cx="264160" cy="287020"/>
          </a:xfrm>
          <a:custGeom>
            <a:avLst/>
            <a:gdLst/>
            <a:ahLst/>
            <a:cxnLst/>
            <a:rect l="l" t="t" r="r" b="b"/>
            <a:pathLst>
              <a:path w="264160" h="287020">
                <a:moveTo>
                  <a:pt x="263777" y="0"/>
                </a:moveTo>
                <a:lnTo>
                  <a:pt x="254747" y="44287"/>
                </a:lnTo>
                <a:lnTo>
                  <a:pt x="240105" y="86537"/>
                </a:lnTo>
                <a:lnTo>
                  <a:pt x="220312" y="126073"/>
                </a:lnTo>
                <a:lnTo>
                  <a:pt x="195774" y="162487"/>
                </a:lnTo>
                <a:lnTo>
                  <a:pt x="166901" y="195370"/>
                </a:lnTo>
                <a:lnTo>
                  <a:pt x="134097" y="224314"/>
                </a:lnTo>
                <a:lnTo>
                  <a:pt x="97772" y="248910"/>
                </a:lnTo>
                <a:lnTo>
                  <a:pt x="58331" y="268752"/>
                </a:lnTo>
                <a:lnTo>
                  <a:pt x="16183" y="283429"/>
                </a:lnTo>
                <a:lnTo>
                  <a:pt x="0" y="286745"/>
                </a:lnTo>
              </a:path>
            </a:pathLst>
          </a:custGeom>
          <a:ln w="12706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grpSp>
        <p:nvGrpSpPr>
          <p:cNvPr id="78" name="object 78"/>
          <p:cNvGrpSpPr/>
          <p:nvPr/>
        </p:nvGrpSpPr>
        <p:grpSpPr>
          <a:xfrm>
            <a:off x="514988" y="7168515"/>
            <a:ext cx="3429000" cy="2234565"/>
            <a:chOff x="514988" y="7168515"/>
            <a:chExt cx="3429000" cy="2234565"/>
          </a:xfrm>
        </p:grpSpPr>
        <p:sp>
          <p:nvSpPr>
            <p:cNvPr id="79" name="object 79"/>
            <p:cNvSpPr/>
            <p:nvPr/>
          </p:nvSpPr>
          <p:spPr>
            <a:xfrm>
              <a:off x="612143" y="9028547"/>
              <a:ext cx="262255" cy="277495"/>
            </a:xfrm>
            <a:custGeom>
              <a:avLst/>
              <a:gdLst/>
              <a:ahLst/>
              <a:cxnLst/>
              <a:rect l="l" t="t" r="r" b="b"/>
              <a:pathLst>
                <a:path w="262255" h="277495">
                  <a:moveTo>
                    <a:pt x="261861" y="277349"/>
                  </a:moveTo>
                  <a:lnTo>
                    <a:pt x="203529" y="259356"/>
                  </a:lnTo>
                  <a:lnTo>
                    <a:pt x="164089" y="239514"/>
                  </a:lnTo>
                  <a:lnTo>
                    <a:pt x="127763" y="214918"/>
                  </a:lnTo>
                  <a:lnTo>
                    <a:pt x="94960" y="185974"/>
                  </a:lnTo>
                  <a:lnTo>
                    <a:pt x="66086" y="153091"/>
                  </a:lnTo>
                  <a:lnTo>
                    <a:pt x="41549" y="116678"/>
                  </a:lnTo>
                  <a:lnTo>
                    <a:pt x="21755" y="77141"/>
                  </a:lnTo>
                  <a:lnTo>
                    <a:pt x="7113" y="34891"/>
                  </a:lnTo>
                  <a:lnTo>
                    <a:pt x="0" y="0"/>
                  </a:lnTo>
                </a:path>
              </a:pathLst>
            </a:custGeom>
            <a:ln w="12707">
              <a:solidFill>
                <a:srgbClr val="BEBEBE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0" name="object 80"/>
            <p:cNvSpPr/>
            <p:nvPr/>
          </p:nvSpPr>
          <p:spPr>
            <a:xfrm>
              <a:off x="600713" y="7254240"/>
              <a:ext cx="3257550" cy="2063114"/>
            </a:xfrm>
            <a:custGeom>
              <a:avLst/>
              <a:gdLst/>
              <a:ahLst/>
              <a:cxnLst/>
              <a:rect l="l" t="t" r="r" b="b"/>
              <a:pathLst>
                <a:path w="3257550" h="2063115">
                  <a:moveTo>
                    <a:pt x="0" y="190499"/>
                  </a:moveTo>
                  <a:lnTo>
                    <a:pt x="0" y="1872557"/>
                  </a:lnTo>
                  <a:lnTo>
                    <a:pt x="5031" y="1916237"/>
                  </a:lnTo>
                  <a:lnTo>
                    <a:pt x="19361" y="1956333"/>
                  </a:lnTo>
                  <a:lnTo>
                    <a:pt x="41849" y="1991704"/>
                  </a:lnTo>
                  <a:lnTo>
                    <a:pt x="71349" y="2021205"/>
                  </a:lnTo>
                  <a:lnTo>
                    <a:pt x="106719" y="2043692"/>
                  </a:lnTo>
                  <a:lnTo>
                    <a:pt x="146814" y="2058023"/>
                  </a:lnTo>
                  <a:lnTo>
                    <a:pt x="190493" y="2063055"/>
                  </a:lnTo>
                  <a:lnTo>
                    <a:pt x="3068842" y="2063055"/>
                  </a:lnTo>
                  <a:lnTo>
                    <a:pt x="3112521" y="2058023"/>
                  </a:lnTo>
                  <a:lnTo>
                    <a:pt x="3152616" y="2043692"/>
                  </a:lnTo>
                  <a:lnTo>
                    <a:pt x="3187986" y="2021205"/>
                  </a:lnTo>
                  <a:lnTo>
                    <a:pt x="3217486" y="1991704"/>
                  </a:lnTo>
                  <a:lnTo>
                    <a:pt x="3239974" y="1956333"/>
                  </a:lnTo>
                  <a:lnTo>
                    <a:pt x="3254304" y="1916237"/>
                  </a:lnTo>
                  <a:lnTo>
                    <a:pt x="3257550" y="1888063"/>
                  </a:lnTo>
                </a:path>
                <a:path w="3257550" h="2063115">
                  <a:moveTo>
                    <a:pt x="3257550" y="174991"/>
                  </a:moveTo>
                  <a:lnTo>
                    <a:pt x="3239974" y="106721"/>
                  </a:lnTo>
                  <a:lnTo>
                    <a:pt x="3217486" y="71350"/>
                  </a:lnTo>
                  <a:lnTo>
                    <a:pt x="3187986" y="41849"/>
                  </a:lnTo>
                  <a:lnTo>
                    <a:pt x="3152616" y="19362"/>
                  </a:lnTo>
                  <a:lnTo>
                    <a:pt x="3112521" y="5030"/>
                  </a:lnTo>
                  <a:lnTo>
                    <a:pt x="3068844" y="0"/>
                  </a:lnTo>
                </a:path>
              </a:pathLst>
            </a:custGeom>
            <a:ln w="17144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81" name="object 81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139828" y="8461371"/>
              <a:ext cx="2181224" cy="676274"/>
            </a:xfrm>
            <a:prstGeom prst="rect">
              <a:avLst/>
            </a:prstGeom>
          </p:spPr>
        </p:pic>
      </p:grpSp>
      <p:sp>
        <p:nvSpPr>
          <p:cNvPr id="82" name="object 82"/>
          <p:cNvSpPr/>
          <p:nvPr/>
        </p:nvSpPr>
        <p:spPr>
          <a:xfrm>
            <a:off x="4033522" y="7265669"/>
            <a:ext cx="281305" cy="281305"/>
          </a:xfrm>
          <a:custGeom>
            <a:avLst/>
            <a:gdLst/>
            <a:ahLst/>
            <a:cxnLst/>
            <a:rect l="l" t="t" r="r" b="b"/>
            <a:pathLst>
              <a:path w="281304" h="281304">
                <a:moveTo>
                  <a:pt x="0" y="281223"/>
                </a:moveTo>
                <a:lnTo>
                  <a:pt x="21755" y="204081"/>
                </a:lnTo>
                <a:lnTo>
                  <a:pt x="41549" y="164545"/>
                </a:lnTo>
                <a:lnTo>
                  <a:pt x="66086" y="128132"/>
                </a:lnTo>
                <a:lnTo>
                  <a:pt x="94960" y="95249"/>
                </a:lnTo>
                <a:lnTo>
                  <a:pt x="127763" y="66305"/>
                </a:lnTo>
                <a:lnTo>
                  <a:pt x="164089" y="41708"/>
                </a:lnTo>
                <a:lnTo>
                  <a:pt x="203529" y="21867"/>
                </a:lnTo>
                <a:lnTo>
                  <a:pt x="245677" y="7189"/>
                </a:lnTo>
                <a:lnTo>
                  <a:pt x="280772" y="0"/>
                </a:lnTo>
              </a:path>
            </a:pathLst>
          </a:custGeom>
          <a:ln w="12707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3" name="object 83"/>
          <p:cNvSpPr/>
          <p:nvPr/>
        </p:nvSpPr>
        <p:spPr>
          <a:xfrm>
            <a:off x="6987430" y="7265669"/>
            <a:ext cx="283210" cy="290830"/>
          </a:xfrm>
          <a:custGeom>
            <a:avLst/>
            <a:gdLst/>
            <a:ahLst/>
            <a:cxnLst/>
            <a:rect l="l" t="t" r="r" b="b"/>
            <a:pathLst>
              <a:path w="283209" h="290829">
                <a:moveTo>
                  <a:pt x="0" y="0"/>
                </a:moveTo>
                <a:lnTo>
                  <a:pt x="77242" y="21867"/>
                </a:lnTo>
                <a:lnTo>
                  <a:pt x="116683" y="41708"/>
                </a:lnTo>
                <a:lnTo>
                  <a:pt x="153008" y="66305"/>
                </a:lnTo>
                <a:lnTo>
                  <a:pt x="185811" y="95249"/>
                </a:lnTo>
                <a:lnTo>
                  <a:pt x="214685" y="128132"/>
                </a:lnTo>
                <a:lnTo>
                  <a:pt x="239222" y="164545"/>
                </a:lnTo>
                <a:lnTo>
                  <a:pt x="259016" y="204081"/>
                </a:lnTo>
                <a:lnTo>
                  <a:pt x="273658" y="246332"/>
                </a:lnTo>
                <a:lnTo>
                  <a:pt x="282687" y="290621"/>
                </a:lnTo>
              </a:path>
            </a:pathLst>
          </a:custGeom>
          <a:ln w="12707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4" name="object 84"/>
          <p:cNvSpPr/>
          <p:nvPr/>
        </p:nvSpPr>
        <p:spPr>
          <a:xfrm>
            <a:off x="7006341" y="9019149"/>
            <a:ext cx="264160" cy="287020"/>
          </a:xfrm>
          <a:custGeom>
            <a:avLst/>
            <a:gdLst/>
            <a:ahLst/>
            <a:cxnLst/>
            <a:rect l="l" t="t" r="r" b="b"/>
            <a:pathLst>
              <a:path w="264159" h="287020">
                <a:moveTo>
                  <a:pt x="263777" y="0"/>
                </a:moveTo>
                <a:lnTo>
                  <a:pt x="254747" y="44289"/>
                </a:lnTo>
                <a:lnTo>
                  <a:pt x="240105" y="86539"/>
                </a:lnTo>
                <a:lnTo>
                  <a:pt x="220312" y="126075"/>
                </a:lnTo>
                <a:lnTo>
                  <a:pt x="195774" y="162489"/>
                </a:lnTo>
                <a:lnTo>
                  <a:pt x="166901" y="195372"/>
                </a:lnTo>
                <a:lnTo>
                  <a:pt x="134097" y="224316"/>
                </a:lnTo>
                <a:lnTo>
                  <a:pt x="97772" y="248912"/>
                </a:lnTo>
                <a:lnTo>
                  <a:pt x="58331" y="268754"/>
                </a:lnTo>
                <a:lnTo>
                  <a:pt x="16183" y="283432"/>
                </a:lnTo>
                <a:lnTo>
                  <a:pt x="0" y="286747"/>
                </a:lnTo>
              </a:path>
            </a:pathLst>
          </a:custGeom>
          <a:ln w="12706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5" name="object 85"/>
          <p:cNvSpPr/>
          <p:nvPr/>
        </p:nvSpPr>
        <p:spPr>
          <a:xfrm>
            <a:off x="4033522" y="9028546"/>
            <a:ext cx="262255" cy="277495"/>
          </a:xfrm>
          <a:custGeom>
            <a:avLst/>
            <a:gdLst/>
            <a:ahLst/>
            <a:cxnLst/>
            <a:rect l="l" t="t" r="r" b="b"/>
            <a:pathLst>
              <a:path w="262254" h="277495">
                <a:moveTo>
                  <a:pt x="261861" y="277349"/>
                </a:moveTo>
                <a:lnTo>
                  <a:pt x="203529" y="259356"/>
                </a:lnTo>
                <a:lnTo>
                  <a:pt x="164089" y="239515"/>
                </a:lnTo>
                <a:lnTo>
                  <a:pt x="127763" y="214918"/>
                </a:lnTo>
                <a:lnTo>
                  <a:pt x="94960" y="185974"/>
                </a:lnTo>
                <a:lnTo>
                  <a:pt x="66086" y="153091"/>
                </a:lnTo>
                <a:lnTo>
                  <a:pt x="41549" y="116678"/>
                </a:lnTo>
                <a:lnTo>
                  <a:pt x="21755" y="77142"/>
                </a:lnTo>
                <a:lnTo>
                  <a:pt x="7113" y="34891"/>
                </a:lnTo>
                <a:lnTo>
                  <a:pt x="0" y="0"/>
                </a:lnTo>
              </a:path>
            </a:pathLst>
          </a:custGeom>
          <a:ln w="12707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6" name="object 86"/>
          <p:cNvSpPr/>
          <p:nvPr/>
        </p:nvSpPr>
        <p:spPr>
          <a:xfrm>
            <a:off x="4033522" y="7265669"/>
            <a:ext cx="281305" cy="281305"/>
          </a:xfrm>
          <a:custGeom>
            <a:avLst/>
            <a:gdLst/>
            <a:ahLst/>
            <a:cxnLst/>
            <a:rect l="l" t="t" r="r" b="b"/>
            <a:pathLst>
              <a:path w="281304" h="281304">
                <a:moveTo>
                  <a:pt x="0" y="281223"/>
                </a:moveTo>
                <a:lnTo>
                  <a:pt x="21755" y="204081"/>
                </a:lnTo>
                <a:lnTo>
                  <a:pt x="41549" y="164545"/>
                </a:lnTo>
                <a:lnTo>
                  <a:pt x="66086" y="128132"/>
                </a:lnTo>
                <a:lnTo>
                  <a:pt x="94960" y="95249"/>
                </a:lnTo>
                <a:lnTo>
                  <a:pt x="127763" y="66305"/>
                </a:lnTo>
                <a:lnTo>
                  <a:pt x="164089" y="41708"/>
                </a:lnTo>
                <a:lnTo>
                  <a:pt x="203529" y="21867"/>
                </a:lnTo>
                <a:lnTo>
                  <a:pt x="245677" y="7189"/>
                </a:lnTo>
                <a:lnTo>
                  <a:pt x="280772" y="0"/>
                </a:lnTo>
              </a:path>
            </a:pathLst>
          </a:custGeom>
          <a:ln w="12707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7" name="object 87"/>
          <p:cNvSpPr/>
          <p:nvPr/>
        </p:nvSpPr>
        <p:spPr>
          <a:xfrm>
            <a:off x="6987430" y="7265669"/>
            <a:ext cx="283210" cy="290830"/>
          </a:xfrm>
          <a:custGeom>
            <a:avLst/>
            <a:gdLst/>
            <a:ahLst/>
            <a:cxnLst/>
            <a:rect l="l" t="t" r="r" b="b"/>
            <a:pathLst>
              <a:path w="283209" h="290829">
                <a:moveTo>
                  <a:pt x="0" y="0"/>
                </a:moveTo>
                <a:lnTo>
                  <a:pt x="77242" y="21867"/>
                </a:lnTo>
                <a:lnTo>
                  <a:pt x="116683" y="41708"/>
                </a:lnTo>
                <a:lnTo>
                  <a:pt x="153008" y="66305"/>
                </a:lnTo>
                <a:lnTo>
                  <a:pt x="185811" y="95249"/>
                </a:lnTo>
                <a:lnTo>
                  <a:pt x="214685" y="128132"/>
                </a:lnTo>
                <a:lnTo>
                  <a:pt x="239222" y="164545"/>
                </a:lnTo>
                <a:lnTo>
                  <a:pt x="259016" y="204081"/>
                </a:lnTo>
                <a:lnTo>
                  <a:pt x="273658" y="246332"/>
                </a:lnTo>
                <a:lnTo>
                  <a:pt x="282687" y="290621"/>
                </a:lnTo>
              </a:path>
            </a:pathLst>
          </a:custGeom>
          <a:ln w="12707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8" name="object 88"/>
          <p:cNvSpPr/>
          <p:nvPr/>
        </p:nvSpPr>
        <p:spPr>
          <a:xfrm>
            <a:off x="7006341" y="9019149"/>
            <a:ext cx="264160" cy="287020"/>
          </a:xfrm>
          <a:custGeom>
            <a:avLst/>
            <a:gdLst/>
            <a:ahLst/>
            <a:cxnLst/>
            <a:rect l="l" t="t" r="r" b="b"/>
            <a:pathLst>
              <a:path w="264159" h="287020">
                <a:moveTo>
                  <a:pt x="263777" y="0"/>
                </a:moveTo>
                <a:lnTo>
                  <a:pt x="254747" y="44289"/>
                </a:lnTo>
                <a:lnTo>
                  <a:pt x="240105" y="86539"/>
                </a:lnTo>
                <a:lnTo>
                  <a:pt x="220312" y="126075"/>
                </a:lnTo>
                <a:lnTo>
                  <a:pt x="195774" y="162489"/>
                </a:lnTo>
                <a:lnTo>
                  <a:pt x="166901" y="195372"/>
                </a:lnTo>
                <a:lnTo>
                  <a:pt x="134097" y="224316"/>
                </a:lnTo>
                <a:lnTo>
                  <a:pt x="97772" y="248912"/>
                </a:lnTo>
                <a:lnTo>
                  <a:pt x="58331" y="268754"/>
                </a:lnTo>
                <a:lnTo>
                  <a:pt x="16183" y="283432"/>
                </a:lnTo>
                <a:lnTo>
                  <a:pt x="0" y="286747"/>
                </a:lnTo>
              </a:path>
            </a:pathLst>
          </a:custGeom>
          <a:ln w="12706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grpSp>
        <p:nvGrpSpPr>
          <p:cNvPr id="89" name="object 89"/>
          <p:cNvGrpSpPr/>
          <p:nvPr/>
        </p:nvGrpSpPr>
        <p:grpSpPr>
          <a:xfrm>
            <a:off x="3936368" y="9022193"/>
            <a:ext cx="3429000" cy="381000"/>
            <a:chOff x="3936368" y="9022193"/>
            <a:chExt cx="3429000" cy="381000"/>
          </a:xfrm>
        </p:grpSpPr>
        <p:sp>
          <p:nvSpPr>
            <p:cNvPr id="90" name="object 90"/>
            <p:cNvSpPr/>
            <p:nvPr/>
          </p:nvSpPr>
          <p:spPr>
            <a:xfrm>
              <a:off x="4033523" y="9028547"/>
              <a:ext cx="262255" cy="277495"/>
            </a:xfrm>
            <a:custGeom>
              <a:avLst/>
              <a:gdLst/>
              <a:ahLst/>
              <a:cxnLst/>
              <a:rect l="l" t="t" r="r" b="b"/>
              <a:pathLst>
                <a:path w="262254" h="277495">
                  <a:moveTo>
                    <a:pt x="261861" y="277349"/>
                  </a:moveTo>
                  <a:lnTo>
                    <a:pt x="203529" y="259356"/>
                  </a:lnTo>
                  <a:lnTo>
                    <a:pt x="164089" y="239515"/>
                  </a:lnTo>
                  <a:lnTo>
                    <a:pt x="127763" y="214918"/>
                  </a:lnTo>
                  <a:lnTo>
                    <a:pt x="94960" y="185974"/>
                  </a:lnTo>
                  <a:lnTo>
                    <a:pt x="66086" y="153091"/>
                  </a:lnTo>
                  <a:lnTo>
                    <a:pt x="41549" y="116678"/>
                  </a:lnTo>
                  <a:lnTo>
                    <a:pt x="21755" y="77142"/>
                  </a:lnTo>
                  <a:lnTo>
                    <a:pt x="7113" y="34891"/>
                  </a:lnTo>
                  <a:lnTo>
                    <a:pt x="0" y="0"/>
                  </a:lnTo>
                </a:path>
              </a:pathLst>
            </a:custGeom>
            <a:ln w="12707">
              <a:solidFill>
                <a:srgbClr val="BEBEBE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1" name="object 91"/>
            <p:cNvSpPr/>
            <p:nvPr/>
          </p:nvSpPr>
          <p:spPr>
            <a:xfrm>
              <a:off x="4022093" y="9126799"/>
              <a:ext cx="3257550" cy="190500"/>
            </a:xfrm>
            <a:custGeom>
              <a:avLst/>
              <a:gdLst/>
              <a:ahLst/>
              <a:cxnLst/>
              <a:rect l="l" t="t" r="r" b="b"/>
              <a:pathLst>
                <a:path w="3257550" h="190500">
                  <a:moveTo>
                    <a:pt x="0" y="0"/>
                  </a:moveTo>
                  <a:lnTo>
                    <a:pt x="5030" y="43677"/>
                  </a:lnTo>
                  <a:lnTo>
                    <a:pt x="19361" y="83773"/>
                  </a:lnTo>
                  <a:lnTo>
                    <a:pt x="41848" y="119144"/>
                  </a:lnTo>
                  <a:lnTo>
                    <a:pt x="71349" y="148645"/>
                  </a:lnTo>
                  <a:lnTo>
                    <a:pt x="106718" y="171132"/>
                  </a:lnTo>
                  <a:lnTo>
                    <a:pt x="146814" y="185464"/>
                  </a:lnTo>
                  <a:lnTo>
                    <a:pt x="190492" y="190495"/>
                  </a:lnTo>
                  <a:lnTo>
                    <a:pt x="3068842" y="190495"/>
                  </a:lnTo>
                  <a:lnTo>
                    <a:pt x="3112520" y="185464"/>
                  </a:lnTo>
                  <a:lnTo>
                    <a:pt x="3152616" y="171132"/>
                  </a:lnTo>
                  <a:lnTo>
                    <a:pt x="3187986" y="148645"/>
                  </a:lnTo>
                  <a:lnTo>
                    <a:pt x="3217486" y="119144"/>
                  </a:lnTo>
                  <a:lnTo>
                    <a:pt x="3239973" y="83773"/>
                  </a:lnTo>
                  <a:lnTo>
                    <a:pt x="3254304" y="43677"/>
                  </a:lnTo>
                  <a:lnTo>
                    <a:pt x="3257550" y="15498"/>
                  </a:lnTo>
                </a:path>
              </a:pathLst>
            </a:custGeom>
            <a:ln w="17144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92" name="object 92"/>
          <p:cNvSpPr/>
          <p:nvPr/>
        </p:nvSpPr>
        <p:spPr>
          <a:xfrm>
            <a:off x="7090937" y="7254240"/>
            <a:ext cx="189230" cy="175260"/>
          </a:xfrm>
          <a:custGeom>
            <a:avLst/>
            <a:gdLst/>
            <a:ahLst/>
            <a:cxnLst/>
            <a:rect l="l" t="t" r="r" b="b"/>
            <a:pathLst>
              <a:path w="189229" h="175259">
                <a:moveTo>
                  <a:pt x="188706" y="174996"/>
                </a:moveTo>
                <a:lnTo>
                  <a:pt x="171129" y="106721"/>
                </a:lnTo>
                <a:lnTo>
                  <a:pt x="148642" y="71350"/>
                </a:lnTo>
                <a:lnTo>
                  <a:pt x="119141" y="41849"/>
                </a:lnTo>
                <a:lnTo>
                  <a:pt x="83772" y="19362"/>
                </a:lnTo>
                <a:lnTo>
                  <a:pt x="43676" y="5030"/>
                </a:lnTo>
                <a:lnTo>
                  <a:pt x="0" y="0"/>
                </a:lnTo>
              </a:path>
            </a:pathLst>
          </a:custGeom>
          <a:ln w="171449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pic>
        <p:nvPicPr>
          <p:cNvPr id="93" name="object 93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4533900" y="8461371"/>
            <a:ext cx="2181224" cy="676274"/>
          </a:xfrm>
          <a:prstGeom prst="rect">
            <a:avLst/>
          </a:prstGeom>
        </p:spPr>
      </p:pic>
      <p:sp>
        <p:nvSpPr>
          <p:cNvPr id="94" name="object 94"/>
          <p:cNvSpPr txBox="1"/>
          <p:nvPr/>
        </p:nvSpPr>
        <p:spPr>
          <a:xfrm>
            <a:off x="1307106" y="774665"/>
            <a:ext cx="1849755" cy="876935"/>
          </a:xfrm>
          <a:prstGeom prst="rect">
            <a:avLst/>
          </a:prstGeom>
        </p:spPr>
        <p:txBody>
          <a:bodyPr wrap="square" lIns="0" tIns="121285" rIns="0" bIns="0" rtlCol="0" vert="horz">
            <a:spAutoFit/>
          </a:bodyPr>
          <a:lstStyle/>
          <a:p>
            <a:pPr marL="67945" marR="5080" indent="-55880">
              <a:lnSpc>
                <a:spcPct val="77400"/>
              </a:lnSpc>
              <a:spcBef>
                <a:spcPts val="955"/>
              </a:spcBef>
            </a:pPr>
            <a:r>
              <a:rPr dirty="0" sz="3150" spc="110">
                <a:latin typeface="Calibri"/>
                <a:cs typeface="Calibri"/>
              </a:rPr>
              <a:t>G</a:t>
            </a:r>
            <a:r>
              <a:rPr dirty="0" sz="3150" spc="85">
                <a:latin typeface="Calibri"/>
                <a:cs typeface="Calibri"/>
              </a:rPr>
              <a:t>o</a:t>
            </a:r>
            <a:r>
              <a:rPr dirty="0" sz="3150" spc="150">
                <a:latin typeface="Calibri"/>
                <a:cs typeface="Calibri"/>
              </a:rPr>
              <a:t>v</a:t>
            </a:r>
            <a:r>
              <a:rPr dirty="0" sz="3150" spc="210">
                <a:latin typeface="Calibri"/>
                <a:cs typeface="Calibri"/>
              </a:rPr>
              <a:t>E</a:t>
            </a:r>
            <a:r>
              <a:rPr dirty="0" cap="small" sz="3150" spc="390">
                <a:latin typeface="Calibri"/>
                <a:cs typeface="Calibri"/>
              </a:rPr>
              <a:t>r</a:t>
            </a:r>
            <a:r>
              <a:rPr dirty="0" cap="small" sz="3150" spc="310">
                <a:latin typeface="Calibri"/>
                <a:cs typeface="Calibri"/>
              </a:rPr>
              <a:t>n</a:t>
            </a:r>
            <a:r>
              <a:rPr dirty="0" cap="small" sz="3150" spc="90">
                <a:latin typeface="Calibri"/>
                <a:cs typeface="Calibri"/>
              </a:rPr>
              <a:t>o</a:t>
            </a:r>
            <a:r>
              <a:rPr dirty="0" sz="3150" spc="405">
                <a:latin typeface="Calibri"/>
                <a:cs typeface="Calibri"/>
              </a:rPr>
              <a:t>s </a:t>
            </a:r>
            <a:r>
              <a:rPr dirty="0" sz="3150" spc="-245">
                <a:latin typeface="Calibri"/>
                <a:cs typeface="Calibri"/>
              </a:rPr>
              <a:t>M</a:t>
            </a:r>
            <a:r>
              <a:rPr dirty="0" cap="small" sz="3150" spc="320">
                <a:latin typeface="Calibri"/>
                <a:cs typeface="Calibri"/>
              </a:rPr>
              <a:t>u</a:t>
            </a:r>
            <a:r>
              <a:rPr dirty="0" cap="small" sz="3150" spc="310">
                <a:latin typeface="Calibri"/>
                <a:cs typeface="Calibri"/>
              </a:rPr>
              <a:t>n</a:t>
            </a:r>
            <a:r>
              <a:rPr dirty="0" cap="small" sz="3150" spc="210">
                <a:latin typeface="Calibri"/>
                <a:cs typeface="Calibri"/>
              </a:rPr>
              <a:t>d</a:t>
            </a:r>
            <a:r>
              <a:rPr dirty="0" cap="small" sz="3150" spc="240">
                <a:latin typeface="Calibri"/>
                <a:cs typeface="Calibri"/>
              </a:rPr>
              <a:t>i</a:t>
            </a:r>
            <a:r>
              <a:rPr dirty="0" sz="3150" spc="415">
                <a:latin typeface="Calibri"/>
                <a:cs typeface="Calibri"/>
              </a:rPr>
              <a:t>a</a:t>
            </a:r>
            <a:r>
              <a:rPr dirty="0" cap="small" sz="3150" spc="240">
                <a:latin typeface="Calibri"/>
                <a:cs typeface="Calibri"/>
              </a:rPr>
              <a:t>i</a:t>
            </a:r>
            <a:r>
              <a:rPr dirty="0" sz="3150" spc="515">
                <a:latin typeface="Calibri"/>
                <a:cs typeface="Calibri"/>
              </a:rPr>
              <a:t>s</a:t>
            </a:r>
            <a:endParaRPr sz="3150">
              <a:latin typeface="Calibri"/>
              <a:cs typeface="Calibri"/>
            </a:endParaRPr>
          </a:p>
        </p:txBody>
      </p:sp>
      <p:sp>
        <p:nvSpPr>
          <p:cNvPr id="95" name="object 95"/>
          <p:cNvSpPr txBox="1">
            <a:spLocks noGrp="1"/>
          </p:cNvSpPr>
          <p:nvPr>
            <p:ph type="title"/>
          </p:nvPr>
        </p:nvSpPr>
        <p:spPr>
          <a:xfrm>
            <a:off x="4721818" y="784190"/>
            <a:ext cx="1849755" cy="876935"/>
          </a:xfrm>
          <a:prstGeom prst="rect"/>
        </p:spPr>
        <p:txBody>
          <a:bodyPr wrap="square" lIns="0" tIns="121285" rIns="0" bIns="0" rtlCol="0" vert="horz">
            <a:spAutoFit/>
          </a:bodyPr>
          <a:lstStyle/>
          <a:p>
            <a:pPr marL="67945" marR="5080" indent="-55880">
              <a:lnSpc>
                <a:spcPct val="77400"/>
              </a:lnSpc>
              <a:spcBef>
                <a:spcPts val="955"/>
              </a:spcBef>
            </a:pPr>
            <a:r>
              <a:rPr dirty="0" spc="110">
                <a:latin typeface="Calibri"/>
                <a:cs typeface="Calibri"/>
              </a:rPr>
              <a:t>G</a:t>
            </a:r>
            <a:r>
              <a:rPr dirty="0" spc="85">
                <a:latin typeface="Calibri"/>
                <a:cs typeface="Calibri"/>
              </a:rPr>
              <a:t>o</a:t>
            </a:r>
            <a:r>
              <a:rPr dirty="0" spc="150">
                <a:latin typeface="Calibri"/>
                <a:cs typeface="Calibri"/>
              </a:rPr>
              <a:t>v</a:t>
            </a:r>
            <a:r>
              <a:rPr dirty="0" spc="210">
                <a:latin typeface="Calibri"/>
                <a:cs typeface="Calibri"/>
              </a:rPr>
              <a:t>E</a:t>
            </a:r>
            <a:r>
              <a:rPr dirty="0" cap="small" spc="390">
                <a:latin typeface="Calibri"/>
                <a:cs typeface="Calibri"/>
              </a:rPr>
              <a:t>r</a:t>
            </a:r>
            <a:r>
              <a:rPr dirty="0" cap="small" spc="310">
                <a:latin typeface="Calibri"/>
                <a:cs typeface="Calibri"/>
              </a:rPr>
              <a:t>n</a:t>
            </a:r>
            <a:r>
              <a:rPr dirty="0" cap="small" spc="90">
                <a:latin typeface="Calibri"/>
                <a:cs typeface="Calibri"/>
              </a:rPr>
              <a:t>o</a:t>
            </a:r>
            <a:r>
              <a:rPr dirty="0" spc="405">
                <a:latin typeface="Calibri"/>
                <a:cs typeface="Calibri"/>
              </a:rPr>
              <a:t>s </a:t>
            </a:r>
            <a:r>
              <a:rPr dirty="0" spc="-245">
                <a:latin typeface="Calibri"/>
                <a:cs typeface="Calibri"/>
              </a:rPr>
              <a:t>M</a:t>
            </a:r>
            <a:r>
              <a:rPr dirty="0" cap="small" spc="320">
                <a:latin typeface="Calibri"/>
                <a:cs typeface="Calibri"/>
              </a:rPr>
              <a:t>u</a:t>
            </a:r>
            <a:r>
              <a:rPr dirty="0" cap="small" spc="310">
                <a:latin typeface="Calibri"/>
                <a:cs typeface="Calibri"/>
              </a:rPr>
              <a:t>n</a:t>
            </a:r>
            <a:r>
              <a:rPr dirty="0" cap="small" spc="210">
                <a:latin typeface="Calibri"/>
                <a:cs typeface="Calibri"/>
              </a:rPr>
              <a:t>d</a:t>
            </a:r>
            <a:r>
              <a:rPr dirty="0" cap="small" spc="240">
                <a:latin typeface="Calibri"/>
                <a:cs typeface="Calibri"/>
              </a:rPr>
              <a:t>i</a:t>
            </a:r>
            <a:r>
              <a:rPr dirty="0" spc="415">
                <a:latin typeface="Calibri"/>
                <a:cs typeface="Calibri"/>
              </a:rPr>
              <a:t>a</a:t>
            </a:r>
            <a:r>
              <a:rPr dirty="0" cap="small" spc="240">
                <a:latin typeface="Calibri"/>
                <a:cs typeface="Calibri"/>
              </a:rPr>
              <a:t>i</a:t>
            </a:r>
            <a:r>
              <a:rPr dirty="0" spc="515">
                <a:latin typeface="Calibri"/>
                <a:cs typeface="Calibri"/>
              </a:rPr>
              <a:t>s</a:t>
            </a:r>
          </a:p>
        </p:txBody>
      </p:sp>
      <p:sp>
        <p:nvSpPr>
          <p:cNvPr id="96" name="object 96"/>
          <p:cNvSpPr txBox="1"/>
          <p:nvPr/>
        </p:nvSpPr>
        <p:spPr>
          <a:xfrm>
            <a:off x="1307106" y="2965415"/>
            <a:ext cx="1849755" cy="876935"/>
          </a:xfrm>
          <a:prstGeom prst="rect">
            <a:avLst/>
          </a:prstGeom>
        </p:spPr>
        <p:txBody>
          <a:bodyPr wrap="square" lIns="0" tIns="121285" rIns="0" bIns="0" rtlCol="0" vert="horz">
            <a:spAutoFit/>
          </a:bodyPr>
          <a:lstStyle/>
          <a:p>
            <a:pPr marL="67945" marR="5080" indent="-55880">
              <a:lnSpc>
                <a:spcPct val="77400"/>
              </a:lnSpc>
              <a:spcBef>
                <a:spcPts val="955"/>
              </a:spcBef>
            </a:pPr>
            <a:r>
              <a:rPr dirty="0" sz="3150" spc="110">
                <a:latin typeface="Calibri"/>
                <a:cs typeface="Calibri"/>
              </a:rPr>
              <a:t>G</a:t>
            </a:r>
            <a:r>
              <a:rPr dirty="0" sz="3150" spc="85">
                <a:latin typeface="Calibri"/>
                <a:cs typeface="Calibri"/>
              </a:rPr>
              <a:t>o</a:t>
            </a:r>
            <a:r>
              <a:rPr dirty="0" sz="3150" spc="150">
                <a:latin typeface="Calibri"/>
                <a:cs typeface="Calibri"/>
              </a:rPr>
              <a:t>v</a:t>
            </a:r>
            <a:r>
              <a:rPr dirty="0" sz="3150" spc="210">
                <a:latin typeface="Calibri"/>
                <a:cs typeface="Calibri"/>
              </a:rPr>
              <a:t>E</a:t>
            </a:r>
            <a:r>
              <a:rPr dirty="0" cap="small" sz="3150" spc="390">
                <a:latin typeface="Calibri"/>
                <a:cs typeface="Calibri"/>
              </a:rPr>
              <a:t>r</a:t>
            </a:r>
            <a:r>
              <a:rPr dirty="0" cap="small" sz="3150" spc="310">
                <a:latin typeface="Calibri"/>
                <a:cs typeface="Calibri"/>
              </a:rPr>
              <a:t>n</a:t>
            </a:r>
            <a:r>
              <a:rPr dirty="0" cap="small" sz="3150" spc="90">
                <a:latin typeface="Calibri"/>
                <a:cs typeface="Calibri"/>
              </a:rPr>
              <a:t>o</a:t>
            </a:r>
            <a:r>
              <a:rPr dirty="0" sz="3150" spc="405">
                <a:latin typeface="Calibri"/>
                <a:cs typeface="Calibri"/>
              </a:rPr>
              <a:t>s </a:t>
            </a:r>
            <a:r>
              <a:rPr dirty="0" sz="3150" spc="-245">
                <a:latin typeface="Calibri"/>
                <a:cs typeface="Calibri"/>
              </a:rPr>
              <a:t>M</a:t>
            </a:r>
            <a:r>
              <a:rPr dirty="0" cap="small" sz="3150" spc="320">
                <a:latin typeface="Calibri"/>
                <a:cs typeface="Calibri"/>
              </a:rPr>
              <a:t>u</a:t>
            </a:r>
            <a:r>
              <a:rPr dirty="0" cap="small" sz="3150" spc="310">
                <a:latin typeface="Calibri"/>
                <a:cs typeface="Calibri"/>
              </a:rPr>
              <a:t>n</a:t>
            </a:r>
            <a:r>
              <a:rPr dirty="0" cap="small" sz="3150" spc="210">
                <a:latin typeface="Calibri"/>
                <a:cs typeface="Calibri"/>
              </a:rPr>
              <a:t>d</a:t>
            </a:r>
            <a:r>
              <a:rPr dirty="0" cap="small" sz="3150" spc="240">
                <a:latin typeface="Calibri"/>
                <a:cs typeface="Calibri"/>
              </a:rPr>
              <a:t>i</a:t>
            </a:r>
            <a:r>
              <a:rPr dirty="0" sz="3150" spc="415">
                <a:latin typeface="Calibri"/>
                <a:cs typeface="Calibri"/>
              </a:rPr>
              <a:t>a</a:t>
            </a:r>
            <a:r>
              <a:rPr dirty="0" cap="small" sz="3150" spc="240">
                <a:latin typeface="Calibri"/>
                <a:cs typeface="Calibri"/>
              </a:rPr>
              <a:t>i</a:t>
            </a:r>
            <a:r>
              <a:rPr dirty="0" sz="3150" spc="515">
                <a:latin typeface="Calibri"/>
                <a:cs typeface="Calibri"/>
              </a:rPr>
              <a:t>s</a:t>
            </a:r>
            <a:endParaRPr sz="3150">
              <a:latin typeface="Calibri"/>
              <a:cs typeface="Calibri"/>
            </a:endParaRPr>
          </a:p>
        </p:txBody>
      </p:sp>
      <p:sp>
        <p:nvSpPr>
          <p:cNvPr id="97" name="object 97"/>
          <p:cNvSpPr txBox="1"/>
          <p:nvPr/>
        </p:nvSpPr>
        <p:spPr>
          <a:xfrm>
            <a:off x="4726904" y="2974940"/>
            <a:ext cx="1849755" cy="876935"/>
          </a:xfrm>
          <a:prstGeom prst="rect">
            <a:avLst/>
          </a:prstGeom>
        </p:spPr>
        <p:txBody>
          <a:bodyPr wrap="square" lIns="0" tIns="121285" rIns="0" bIns="0" rtlCol="0" vert="horz">
            <a:spAutoFit/>
          </a:bodyPr>
          <a:lstStyle/>
          <a:p>
            <a:pPr marL="67945" marR="5080" indent="-55880">
              <a:lnSpc>
                <a:spcPct val="77400"/>
              </a:lnSpc>
              <a:spcBef>
                <a:spcPts val="955"/>
              </a:spcBef>
            </a:pPr>
            <a:r>
              <a:rPr dirty="0" sz="3150" spc="110">
                <a:latin typeface="Calibri"/>
                <a:cs typeface="Calibri"/>
              </a:rPr>
              <a:t>G</a:t>
            </a:r>
            <a:r>
              <a:rPr dirty="0" sz="3150" spc="85">
                <a:latin typeface="Calibri"/>
                <a:cs typeface="Calibri"/>
              </a:rPr>
              <a:t>o</a:t>
            </a:r>
            <a:r>
              <a:rPr dirty="0" sz="3150" spc="150">
                <a:latin typeface="Calibri"/>
                <a:cs typeface="Calibri"/>
              </a:rPr>
              <a:t>v</a:t>
            </a:r>
            <a:r>
              <a:rPr dirty="0" sz="3150" spc="210">
                <a:latin typeface="Calibri"/>
                <a:cs typeface="Calibri"/>
              </a:rPr>
              <a:t>E</a:t>
            </a:r>
            <a:r>
              <a:rPr dirty="0" cap="small" sz="3150" spc="390">
                <a:latin typeface="Calibri"/>
                <a:cs typeface="Calibri"/>
              </a:rPr>
              <a:t>r</a:t>
            </a:r>
            <a:r>
              <a:rPr dirty="0" cap="small" sz="3150" spc="310">
                <a:latin typeface="Calibri"/>
                <a:cs typeface="Calibri"/>
              </a:rPr>
              <a:t>n</a:t>
            </a:r>
            <a:r>
              <a:rPr dirty="0" cap="small" sz="3150" spc="90">
                <a:latin typeface="Calibri"/>
                <a:cs typeface="Calibri"/>
              </a:rPr>
              <a:t>o</a:t>
            </a:r>
            <a:r>
              <a:rPr dirty="0" sz="3150" spc="405">
                <a:latin typeface="Calibri"/>
                <a:cs typeface="Calibri"/>
              </a:rPr>
              <a:t>s </a:t>
            </a:r>
            <a:r>
              <a:rPr dirty="0" sz="3150" spc="-245">
                <a:latin typeface="Calibri"/>
                <a:cs typeface="Calibri"/>
              </a:rPr>
              <a:t>M</a:t>
            </a:r>
            <a:r>
              <a:rPr dirty="0" cap="small" sz="3150" spc="320">
                <a:latin typeface="Calibri"/>
                <a:cs typeface="Calibri"/>
              </a:rPr>
              <a:t>u</a:t>
            </a:r>
            <a:r>
              <a:rPr dirty="0" cap="small" sz="3150" spc="310">
                <a:latin typeface="Calibri"/>
                <a:cs typeface="Calibri"/>
              </a:rPr>
              <a:t>n</a:t>
            </a:r>
            <a:r>
              <a:rPr dirty="0" cap="small" sz="3150" spc="210">
                <a:latin typeface="Calibri"/>
                <a:cs typeface="Calibri"/>
              </a:rPr>
              <a:t>d</a:t>
            </a:r>
            <a:r>
              <a:rPr dirty="0" cap="small" sz="3150" spc="240">
                <a:latin typeface="Calibri"/>
                <a:cs typeface="Calibri"/>
              </a:rPr>
              <a:t>i</a:t>
            </a:r>
            <a:r>
              <a:rPr dirty="0" sz="3150" spc="415">
                <a:latin typeface="Calibri"/>
                <a:cs typeface="Calibri"/>
              </a:rPr>
              <a:t>a</a:t>
            </a:r>
            <a:r>
              <a:rPr dirty="0" cap="small" sz="3150" spc="240">
                <a:latin typeface="Calibri"/>
                <a:cs typeface="Calibri"/>
              </a:rPr>
              <a:t>i</a:t>
            </a:r>
            <a:r>
              <a:rPr dirty="0" sz="3150" spc="515">
                <a:latin typeface="Calibri"/>
                <a:cs typeface="Calibri"/>
              </a:rPr>
              <a:t>s</a:t>
            </a:r>
            <a:endParaRPr sz="3150">
              <a:latin typeface="Calibri"/>
              <a:cs typeface="Calibri"/>
            </a:endParaRPr>
          </a:p>
        </p:txBody>
      </p:sp>
      <p:sp>
        <p:nvSpPr>
          <p:cNvPr id="98" name="object 98"/>
          <p:cNvSpPr txBox="1"/>
          <p:nvPr/>
        </p:nvSpPr>
        <p:spPr>
          <a:xfrm>
            <a:off x="1269011" y="5159346"/>
            <a:ext cx="1849755" cy="876935"/>
          </a:xfrm>
          <a:prstGeom prst="rect">
            <a:avLst/>
          </a:prstGeom>
        </p:spPr>
        <p:txBody>
          <a:bodyPr wrap="square" lIns="0" tIns="121285" rIns="0" bIns="0" rtlCol="0" vert="horz">
            <a:spAutoFit/>
          </a:bodyPr>
          <a:lstStyle/>
          <a:p>
            <a:pPr marL="67945" marR="5080" indent="-55880">
              <a:lnSpc>
                <a:spcPct val="77400"/>
              </a:lnSpc>
              <a:spcBef>
                <a:spcPts val="955"/>
              </a:spcBef>
            </a:pPr>
            <a:r>
              <a:rPr dirty="0" sz="3150" spc="110">
                <a:latin typeface="Calibri"/>
                <a:cs typeface="Calibri"/>
              </a:rPr>
              <a:t>G</a:t>
            </a:r>
            <a:r>
              <a:rPr dirty="0" sz="3150" spc="85">
                <a:latin typeface="Calibri"/>
                <a:cs typeface="Calibri"/>
              </a:rPr>
              <a:t>o</a:t>
            </a:r>
            <a:r>
              <a:rPr dirty="0" sz="3150" spc="150">
                <a:latin typeface="Calibri"/>
                <a:cs typeface="Calibri"/>
              </a:rPr>
              <a:t>v</a:t>
            </a:r>
            <a:r>
              <a:rPr dirty="0" sz="3150" spc="210">
                <a:latin typeface="Calibri"/>
                <a:cs typeface="Calibri"/>
              </a:rPr>
              <a:t>E</a:t>
            </a:r>
            <a:r>
              <a:rPr dirty="0" cap="small" sz="3150" spc="390">
                <a:latin typeface="Calibri"/>
                <a:cs typeface="Calibri"/>
              </a:rPr>
              <a:t>r</a:t>
            </a:r>
            <a:r>
              <a:rPr dirty="0" cap="small" sz="3150" spc="310">
                <a:latin typeface="Calibri"/>
                <a:cs typeface="Calibri"/>
              </a:rPr>
              <a:t>n</a:t>
            </a:r>
            <a:r>
              <a:rPr dirty="0" cap="small" sz="3150" spc="90">
                <a:latin typeface="Calibri"/>
                <a:cs typeface="Calibri"/>
              </a:rPr>
              <a:t>o</a:t>
            </a:r>
            <a:r>
              <a:rPr dirty="0" sz="3150" spc="405">
                <a:latin typeface="Calibri"/>
                <a:cs typeface="Calibri"/>
              </a:rPr>
              <a:t>s </a:t>
            </a:r>
            <a:r>
              <a:rPr dirty="0" sz="3150" spc="-245">
                <a:latin typeface="Calibri"/>
                <a:cs typeface="Calibri"/>
              </a:rPr>
              <a:t>M</a:t>
            </a:r>
            <a:r>
              <a:rPr dirty="0" cap="small" sz="3150" spc="320">
                <a:latin typeface="Calibri"/>
                <a:cs typeface="Calibri"/>
              </a:rPr>
              <a:t>u</a:t>
            </a:r>
            <a:r>
              <a:rPr dirty="0" cap="small" sz="3150" spc="310">
                <a:latin typeface="Calibri"/>
                <a:cs typeface="Calibri"/>
              </a:rPr>
              <a:t>n</a:t>
            </a:r>
            <a:r>
              <a:rPr dirty="0" cap="small" sz="3150" spc="210">
                <a:latin typeface="Calibri"/>
                <a:cs typeface="Calibri"/>
              </a:rPr>
              <a:t>d</a:t>
            </a:r>
            <a:r>
              <a:rPr dirty="0" cap="small" sz="3150" spc="240">
                <a:latin typeface="Calibri"/>
                <a:cs typeface="Calibri"/>
              </a:rPr>
              <a:t>i</a:t>
            </a:r>
            <a:r>
              <a:rPr dirty="0" sz="3150" spc="415">
                <a:latin typeface="Calibri"/>
                <a:cs typeface="Calibri"/>
              </a:rPr>
              <a:t>a</a:t>
            </a:r>
            <a:r>
              <a:rPr dirty="0" cap="small" sz="3150" spc="240">
                <a:latin typeface="Calibri"/>
                <a:cs typeface="Calibri"/>
              </a:rPr>
              <a:t>i</a:t>
            </a:r>
            <a:r>
              <a:rPr dirty="0" sz="3150" spc="515">
                <a:latin typeface="Calibri"/>
                <a:cs typeface="Calibri"/>
              </a:rPr>
              <a:t>s</a:t>
            </a:r>
            <a:endParaRPr sz="3150">
              <a:latin typeface="Calibri"/>
              <a:cs typeface="Calibri"/>
            </a:endParaRPr>
          </a:p>
        </p:txBody>
      </p:sp>
      <p:sp>
        <p:nvSpPr>
          <p:cNvPr id="99" name="object 99"/>
          <p:cNvSpPr txBox="1"/>
          <p:nvPr/>
        </p:nvSpPr>
        <p:spPr>
          <a:xfrm>
            <a:off x="4726904" y="5158775"/>
            <a:ext cx="1849755" cy="876935"/>
          </a:xfrm>
          <a:prstGeom prst="rect">
            <a:avLst/>
          </a:prstGeom>
        </p:spPr>
        <p:txBody>
          <a:bodyPr wrap="square" lIns="0" tIns="121285" rIns="0" bIns="0" rtlCol="0" vert="horz">
            <a:spAutoFit/>
          </a:bodyPr>
          <a:lstStyle/>
          <a:p>
            <a:pPr marL="67945" marR="5080" indent="-55880">
              <a:lnSpc>
                <a:spcPct val="77400"/>
              </a:lnSpc>
              <a:spcBef>
                <a:spcPts val="955"/>
              </a:spcBef>
            </a:pPr>
            <a:r>
              <a:rPr dirty="0" sz="3150" spc="110">
                <a:latin typeface="Calibri"/>
                <a:cs typeface="Calibri"/>
              </a:rPr>
              <a:t>G</a:t>
            </a:r>
            <a:r>
              <a:rPr dirty="0" sz="3150" spc="85">
                <a:latin typeface="Calibri"/>
                <a:cs typeface="Calibri"/>
              </a:rPr>
              <a:t>o</a:t>
            </a:r>
            <a:r>
              <a:rPr dirty="0" sz="3150" spc="150">
                <a:latin typeface="Calibri"/>
                <a:cs typeface="Calibri"/>
              </a:rPr>
              <a:t>v</a:t>
            </a:r>
            <a:r>
              <a:rPr dirty="0" sz="3150" spc="210">
                <a:latin typeface="Calibri"/>
                <a:cs typeface="Calibri"/>
              </a:rPr>
              <a:t>E</a:t>
            </a:r>
            <a:r>
              <a:rPr dirty="0" cap="small" sz="3150" spc="390">
                <a:latin typeface="Calibri"/>
                <a:cs typeface="Calibri"/>
              </a:rPr>
              <a:t>r</a:t>
            </a:r>
            <a:r>
              <a:rPr dirty="0" cap="small" sz="3150" spc="310">
                <a:latin typeface="Calibri"/>
                <a:cs typeface="Calibri"/>
              </a:rPr>
              <a:t>n</a:t>
            </a:r>
            <a:r>
              <a:rPr dirty="0" cap="small" sz="3150" spc="90">
                <a:latin typeface="Calibri"/>
                <a:cs typeface="Calibri"/>
              </a:rPr>
              <a:t>o</a:t>
            </a:r>
            <a:r>
              <a:rPr dirty="0" sz="3150" spc="405">
                <a:latin typeface="Calibri"/>
                <a:cs typeface="Calibri"/>
              </a:rPr>
              <a:t>s </a:t>
            </a:r>
            <a:r>
              <a:rPr dirty="0" sz="3150" spc="-245">
                <a:latin typeface="Calibri"/>
                <a:cs typeface="Calibri"/>
              </a:rPr>
              <a:t>M</a:t>
            </a:r>
            <a:r>
              <a:rPr dirty="0" cap="small" sz="3150" spc="320">
                <a:latin typeface="Calibri"/>
                <a:cs typeface="Calibri"/>
              </a:rPr>
              <a:t>u</a:t>
            </a:r>
            <a:r>
              <a:rPr dirty="0" cap="small" sz="3150" spc="310">
                <a:latin typeface="Calibri"/>
                <a:cs typeface="Calibri"/>
              </a:rPr>
              <a:t>n</a:t>
            </a:r>
            <a:r>
              <a:rPr dirty="0" cap="small" sz="3150" spc="210">
                <a:latin typeface="Calibri"/>
                <a:cs typeface="Calibri"/>
              </a:rPr>
              <a:t>d</a:t>
            </a:r>
            <a:r>
              <a:rPr dirty="0" cap="small" sz="3150" spc="240">
                <a:latin typeface="Calibri"/>
                <a:cs typeface="Calibri"/>
              </a:rPr>
              <a:t>i</a:t>
            </a:r>
            <a:r>
              <a:rPr dirty="0" sz="3150" spc="415">
                <a:latin typeface="Calibri"/>
                <a:cs typeface="Calibri"/>
              </a:rPr>
              <a:t>a</a:t>
            </a:r>
            <a:r>
              <a:rPr dirty="0" cap="small" sz="3150" spc="240">
                <a:latin typeface="Calibri"/>
                <a:cs typeface="Calibri"/>
              </a:rPr>
              <a:t>i</a:t>
            </a:r>
            <a:r>
              <a:rPr dirty="0" sz="3150" spc="515">
                <a:latin typeface="Calibri"/>
                <a:cs typeface="Calibri"/>
              </a:rPr>
              <a:t>s</a:t>
            </a:r>
            <a:endParaRPr sz="3150">
              <a:latin typeface="Calibri"/>
              <a:cs typeface="Calibri"/>
            </a:endParaRPr>
          </a:p>
        </p:txBody>
      </p:sp>
      <p:sp>
        <p:nvSpPr>
          <p:cNvPr id="100" name="object 100"/>
          <p:cNvSpPr txBox="1"/>
          <p:nvPr/>
        </p:nvSpPr>
        <p:spPr>
          <a:xfrm>
            <a:off x="1307106" y="7343809"/>
            <a:ext cx="1849755" cy="876935"/>
          </a:xfrm>
          <a:prstGeom prst="rect">
            <a:avLst/>
          </a:prstGeom>
        </p:spPr>
        <p:txBody>
          <a:bodyPr wrap="square" lIns="0" tIns="121285" rIns="0" bIns="0" rtlCol="0" vert="horz">
            <a:spAutoFit/>
          </a:bodyPr>
          <a:lstStyle/>
          <a:p>
            <a:pPr marL="67945" marR="5080" indent="-55880">
              <a:lnSpc>
                <a:spcPct val="77400"/>
              </a:lnSpc>
              <a:spcBef>
                <a:spcPts val="955"/>
              </a:spcBef>
            </a:pPr>
            <a:r>
              <a:rPr dirty="0" sz="3150" spc="110">
                <a:latin typeface="Calibri"/>
                <a:cs typeface="Calibri"/>
              </a:rPr>
              <a:t>G</a:t>
            </a:r>
            <a:r>
              <a:rPr dirty="0" sz="3150" spc="85">
                <a:latin typeface="Calibri"/>
                <a:cs typeface="Calibri"/>
              </a:rPr>
              <a:t>o</a:t>
            </a:r>
            <a:r>
              <a:rPr dirty="0" sz="3150" spc="150">
                <a:latin typeface="Calibri"/>
                <a:cs typeface="Calibri"/>
              </a:rPr>
              <a:t>v</a:t>
            </a:r>
            <a:r>
              <a:rPr dirty="0" sz="3150" spc="210">
                <a:latin typeface="Calibri"/>
                <a:cs typeface="Calibri"/>
              </a:rPr>
              <a:t>E</a:t>
            </a:r>
            <a:r>
              <a:rPr dirty="0" cap="small" sz="3150" spc="390">
                <a:latin typeface="Calibri"/>
                <a:cs typeface="Calibri"/>
              </a:rPr>
              <a:t>r</a:t>
            </a:r>
            <a:r>
              <a:rPr dirty="0" cap="small" sz="3150" spc="310">
                <a:latin typeface="Calibri"/>
                <a:cs typeface="Calibri"/>
              </a:rPr>
              <a:t>n</a:t>
            </a:r>
            <a:r>
              <a:rPr dirty="0" cap="small" sz="3150" spc="90">
                <a:latin typeface="Calibri"/>
                <a:cs typeface="Calibri"/>
              </a:rPr>
              <a:t>o</a:t>
            </a:r>
            <a:r>
              <a:rPr dirty="0" sz="3150" spc="405">
                <a:latin typeface="Calibri"/>
                <a:cs typeface="Calibri"/>
              </a:rPr>
              <a:t>s </a:t>
            </a:r>
            <a:r>
              <a:rPr dirty="0" sz="3150" spc="-245">
                <a:latin typeface="Calibri"/>
                <a:cs typeface="Calibri"/>
              </a:rPr>
              <a:t>M</a:t>
            </a:r>
            <a:r>
              <a:rPr dirty="0" cap="small" sz="3150" spc="320">
                <a:latin typeface="Calibri"/>
                <a:cs typeface="Calibri"/>
              </a:rPr>
              <a:t>u</a:t>
            </a:r>
            <a:r>
              <a:rPr dirty="0" cap="small" sz="3150" spc="310">
                <a:latin typeface="Calibri"/>
                <a:cs typeface="Calibri"/>
              </a:rPr>
              <a:t>n</a:t>
            </a:r>
            <a:r>
              <a:rPr dirty="0" cap="small" sz="3150" spc="210">
                <a:latin typeface="Calibri"/>
                <a:cs typeface="Calibri"/>
              </a:rPr>
              <a:t>d</a:t>
            </a:r>
            <a:r>
              <a:rPr dirty="0" cap="small" sz="3150" spc="240">
                <a:latin typeface="Calibri"/>
                <a:cs typeface="Calibri"/>
              </a:rPr>
              <a:t>i</a:t>
            </a:r>
            <a:r>
              <a:rPr dirty="0" sz="3150" spc="415">
                <a:latin typeface="Calibri"/>
                <a:cs typeface="Calibri"/>
              </a:rPr>
              <a:t>a</a:t>
            </a:r>
            <a:r>
              <a:rPr dirty="0" cap="small" sz="3150" spc="240">
                <a:latin typeface="Calibri"/>
                <a:cs typeface="Calibri"/>
              </a:rPr>
              <a:t>i</a:t>
            </a:r>
            <a:r>
              <a:rPr dirty="0" sz="3150" spc="515">
                <a:latin typeface="Calibri"/>
                <a:cs typeface="Calibri"/>
              </a:rPr>
              <a:t>s</a:t>
            </a:r>
            <a:endParaRPr sz="3150">
              <a:latin typeface="Calibri"/>
              <a:cs typeface="Calibri"/>
            </a:endParaRPr>
          </a:p>
        </p:txBody>
      </p:sp>
      <p:sp>
        <p:nvSpPr>
          <p:cNvPr id="101" name="object 101"/>
          <p:cNvSpPr txBox="1"/>
          <p:nvPr/>
        </p:nvSpPr>
        <p:spPr>
          <a:xfrm>
            <a:off x="4699596" y="7343809"/>
            <a:ext cx="1849755" cy="876935"/>
          </a:xfrm>
          <a:prstGeom prst="rect">
            <a:avLst/>
          </a:prstGeom>
        </p:spPr>
        <p:txBody>
          <a:bodyPr wrap="square" lIns="0" tIns="121285" rIns="0" bIns="0" rtlCol="0" vert="horz">
            <a:spAutoFit/>
          </a:bodyPr>
          <a:lstStyle/>
          <a:p>
            <a:pPr marL="67945" marR="5080" indent="-55880">
              <a:lnSpc>
                <a:spcPct val="77400"/>
              </a:lnSpc>
              <a:spcBef>
                <a:spcPts val="955"/>
              </a:spcBef>
            </a:pPr>
            <a:r>
              <a:rPr dirty="0" sz="3150" spc="110">
                <a:latin typeface="Calibri"/>
                <a:cs typeface="Calibri"/>
              </a:rPr>
              <a:t>G</a:t>
            </a:r>
            <a:r>
              <a:rPr dirty="0" sz="3150" spc="85">
                <a:latin typeface="Calibri"/>
                <a:cs typeface="Calibri"/>
              </a:rPr>
              <a:t>o</a:t>
            </a:r>
            <a:r>
              <a:rPr dirty="0" sz="3150" spc="150">
                <a:latin typeface="Calibri"/>
                <a:cs typeface="Calibri"/>
              </a:rPr>
              <a:t>v</a:t>
            </a:r>
            <a:r>
              <a:rPr dirty="0" sz="3150" spc="210">
                <a:latin typeface="Calibri"/>
                <a:cs typeface="Calibri"/>
              </a:rPr>
              <a:t>E</a:t>
            </a:r>
            <a:r>
              <a:rPr dirty="0" cap="small" sz="3150" spc="390">
                <a:latin typeface="Calibri"/>
                <a:cs typeface="Calibri"/>
              </a:rPr>
              <a:t>r</a:t>
            </a:r>
            <a:r>
              <a:rPr dirty="0" cap="small" sz="3150" spc="310">
                <a:latin typeface="Calibri"/>
                <a:cs typeface="Calibri"/>
              </a:rPr>
              <a:t>n</a:t>
            </a:r>
            <a:r>
              <a:rPr dirty="0" cap="small" sz="3150" spc="90">
                <a:latin typeface="Calibri"/>
                <a:cs typeface="Calibri"/>
              </a:rPr>
              <a:t>o</a:t>
            </a:r>
            <a:r>
              <a:rPr dirty="0" sz="3150" spc="405">
                <a:latin typeface="Calibri"/>
                <a:cs typeface="Calibri"/>
              </a:rPr>
              <a:t>s </a:t>
            </a:r>
            <a:r>
              <a:rPr dirty="0" sz="3150" spc="-245">
                <a:latin typeface="Calibri"/>
                <a:cs typeface="Calibri"/>
              </a:rPr>
              <a:t>M</a:t>
            </a:r>
            <a:r>
              <a:rPr dirty="0" cap="small" sz="3150" spc="320">
                <a:latin typeface="Calibri"/>
                <a:cs typeface="Calibri"/>
              </a:rPr>
              <a:t>u</a:t>
            </a:r>
            <a:r>
              <a:rPr dirty="0" cap="small" sz="3150" spc="310">
                <a:latin typeface="Calibri"/>
                <a:cs typeface="Calibri"/>
              </a:rPr>
              <a:t>n</a:t>
            </a:r>
            <a:r>
              <a:rPr dirty="0" cap="small" sz="3150" spc="210">
                <a:latin typeface="Calibri"/>
                <a:cs typeface="Calibri"/>
              </a:rPr>
              <a:t>d</a:t>
            </a:r>
            <a:r>
              <a:rPr dirty="0" cap="small" sz="3150" spc="240">
                <a:latin typeface="Calibri"/>
                <a:cs typeface="Calibri"/>
              </a:rPr>
              <a:t>i</a:t>
            </a:r>
            <a:r>
              <a:rPr dirty="0" sz="3150" spc="415">
                <a:latin typeface="Calibri"/>
                <a:cs typeface="Calibri"/>
              </a:rPr>
              <a:t>a</a:t>
            </a:r>
            <a:r>
              <a:rPr dirty="0" cap="small" sz="3150" spc="240">
                <a:latin typeface="Calibri"/>
                <a:cs typeface="Calibri"/>
              </a:rPr>
              <a:t>i</a:t>
            </a:r>
            <a:r>
              <a:rPr dirty="0" sz="3150" spc="515">
                <a:latin typeface="Calibri"/>
                <a:cs typeface="Calibri"/>
              </a:rPr>
              <a:t>s</a:t>
            </a:r>
            <a:endParaRPr sz="315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567315" y="662301"/>
            <a:ext cx="189230" cy="175260"/>
          </a:xfrm>
          <a:custGeom>
            <a:avLst/>
            <a:gdLst/>
            <a:ahLst/>
            <a:cxnLst/>
            <a:rect l="l" t="t" r="r" b="b"/>
            <a:pathLst>
              <a:path w="189229" h="175259">
                <a:moveTo>
                  <a:pt x="188706" y="174985"/>
                </a:moveTo>
                <a:lnTo>
                  <a:pt x="171130" y="106717"/>
                </a:lnTo>
                <a:lnTo>
                  <a:pt x="148642" y="71348"/>
                </a:lnTo>
                <a:lnTo>
                  <a:pt x="119142" y="41848"/>
                </a:lnTo>
                <a:lnTo>
                  <a:pt x="83773" y="19361"/>
                </a:lnTo>
                <a:lnTo>
                  <a:pt x="43677" y="5030"/>
                </a:lnTo>
                <a:lnTo>
                  <a:pt x="0" y="0"/>
                </a:lnTo>
              </a:path>
            </a:pathLst>
          </a:custGeom>
          <a:ln w="17145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58878" y="1933575"/>
            <a:ext cx="2028824" cy="628649"/>
          </a:xfrm>
          <a:prstGeom prst="rect">
            <a:avLst/>
          </a:prstGeom>
        </p:spPr>
      </p:pic>
      <p:sp>
        <p:nvSpPr>
          <p:cNvPr id="4" name="object 4"/>
          <p:cNvSpPr/>
          <p:nvPr/>
        </p:nvSpPr>
        <p:spPr>
          <a:xfrm>
            <a:off x="3997328" y="675636"/>
            <a:ext cx="281305" cy="281305"/>
          </a:xfrm>
          <a:custGeom>
            <a:avLst/>
            <a:gdLst/>
            <a:ahLst/>
            <a:cxnLst/>
            <a:rect l="l" t="t" r="r" b="b"/>
            <a:pathLst>
              <a:path w="281304" h="281305">
                <a:moveTo>
                  <a:pt x="0" y="281223"/>
                </a:moveTo>
                <a:lnTo>
                  <a:pt x="21755" y="204081"/>
                </a:lnTo>
                <a:lnTo>
                  <a:pt x="41549" y="164545"/>
                </a:lnTo>
                <a:lnTo>
                  <a:pt x="66086" y="128132"/>
                </a:lnTo>
                <a:lnTo>
                  <a:pt x="94960" y="95249"/>
                </a:lnTo>
                <a:lnTo>
                  <a:pt x="127763" y="66305"/>
                </a:lnTo>
                <a:lnTo>
                  <a:pt x="164088" y="41708"/>
                </a:lnTo>
                <a:lnTo>
                  <a:pt x="203529" y="21867"/>
                </a:lnTo>
                <a:lnTo>
                  <a:pt x="245677" y="7189"/>
                </a:lnTo>
                <a:lnTo>
                  <a:pt x="280772" y="0"/>
                </a:lnTo>
              </a:path>
            </a:pathLst>
          </a:custGeom>
          <a:ln w="12707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6951235" y="675636"/>
            <a:ext cx="283210" cy="290830"/>
          </a:xfrm>
          <a:custGeom>
            <a:avLst/>
            <a:gdLst/>
            <a:ahLst/>
            <a:cxnLst/>
            <a:rect l="l" t="t" r="r" b="b"/>
            <a:pathLst>
              <a:path w="283209" h="290830">
                <a:moveTo>
                  <a:pt x="0" y="0"/>
                </a:moveTo>
                <a:lnTo>
                  <a:pt x="77243" y="21867"/>
                </a:lnTo>
                <a:lnTo>
                  <a:pt x="116683" y="41708"/>
                </a:lnTo>
                <a:lnTo>
                  <a:pt x="153008" y="66305"/>
                </a:lnTo>
                <a:lnTo>
                  <a:pt x="185812" y="95249"/>
                </a:lnTo>
                <a:lnTo>
                  <a:pt x="214685" y="128132"/>
                </a:lnTo>
                <a:lnTo>
                  <a:pt x="239223" y="164545"/>
                </a:lnTo>
                <a:lnTo>
                  <a:pt x="259016" y="204081"/>
                </a:lnTo>
                <a:lnTo>
                  <a:pt x="273658" y="246332"/>
                </a:lnTo>
                <a:lnTo>
                  <a:pt x="282688" y="290622"/>
                </a:lnTo>
              </a:path>
            </a:pathLst>
          </a:custGeom>
          <a:ln w="12707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6970007" y="2429115"/>
            <a:ext cx="264160" cy="287020"/>
          </a:xfrm>
          <a:custGeom>
            <a:avLst/>
            <a:gdLst/>
            <a:ahLst/>
            <a:cxnLst/>
            <a:rect l="l" t="t" r="r" b="b"/>
            <a:pathLst>
              <a:path w="264159" h="287019">
                <a:moveTo>
                  <a:pt x="263915" y="0"/>
                </a:moveTo>
                <a:lnTo>
                  <a:pt x="254886" y="44290"/>
                </a:lnTo>
                <a:lnTo>
                  <a:pt x="240243" y="86540"/>
                </a:lnTo>
                <a:lnTo>
                  <a:pt x="220450" y="126076"/>
                </a:lnTo>
                <a:lnTo>
                  <a:pt x="195913" y="162490"/>
                </a:lnTo>
                <a:lnTo>
                  <a:pt x="167039" y="195373"/>
                </a:lnTo>
                <a:lnTo>
                  <a:pt x="134236" y="224316"/>
                </a:lnTo>
                <a:lnTo>
                  <a:pt x="97910" y="248913"/>
                </a:lnTo>
                <a:lnTo>
                  <a:pt x="58470" y="268755"/>
                </a:lnTo>
                <a:lnTo>
                  <a:pt x="16322" y="283432"/>
                </a:lnTo>
                <a:lnTo>
                  <a:pt x="0" y="286776"/>
                </a:lnTo>
              </a:path>
            </a:pathLst>
          </a:custGeom>
          <a:ln w="12706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3997328" y="2438514"/>
            <a:ext cx="262255" cy="277495"/>
          </a:xfrm>
          <a:custGeom>
            <a:avLst/>
            <a:gdLst/>
            <a:ahLst/>
            <a:cxnLst/>
            <a:rect l="l" t="t" r="r" b="b"/>
            <a:pathLst>
              <a:path w="262254" h="277494">
                <a:moveTo>
                  <a:pt x="261999" y="277377"/>
                </a:moveTo>
                <a:lnTo>
                  <a:pt x="203529" y="259355"/>
                </a:lnTo>
                <a:lnTo>
                  <a:pt x="164088" y="239514"/>
                </a:lnTo>
                <a:lnTo>
                  <a:pt x="127763" y="214917"/>
                </a:lnTo>
                <a:lnTo>
                  <a:pt x="94960" y="185973"/>
                </a:lnTo>
                <a:lnTo>
                  <a:pt x="66086" y="153090"/>
                </a:lnTo>
                <a:lnTo>
                  <a:pt x="41549" y="116677"/>
                </a:lnTo>
                <a:lnTo>
                  <a:pt x="21755" y="77141"/>
                </a:lnTo>
                <a:lnTo>
                  <a:pt x="7113" y="34890"/>
                </a:lnTo>
                <a:lnTo>
                  <a:pt x="0" y="0"/>
                </a:lnTo>
              </a:path>
            </a:pathLst>
          </a:custGeom>
          <a:ln w="12707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3997328" y="675636"/>
            <a:ext cx="281305" cy="281305"/>
          </a:xfrm>
          <a:custGeom>
            <a:avLst/>
            <a:gdLst/>
            <a:ahLst/>
            <a:cxnLst/>
            <a:rect l="l" t="t" r="r" b="b"/>
            <a:pathLst>
              <a:path w="281304" h="281305">
                <a:moveTo>
                  <a:pt x="0" y="281223"/>
                </a:moveTo>
                <a:lnTo>
                  <a:pt x="21755" y="204081"/>
                </a:lnTo>
                <a:lnTo>
                  <a:pt x="41549" y="164545"/>
                </a:lnTo>
                <a:lnTo>
                  <a:pt x="66086" y="128132"/>
                </a:lnTo>
                <a:lnTo>
                  <a:pt x="94960" y="95249"/>
                </a:lnTo>
                <a:lnTo>
                  <a:pt x="127763" y="66305"/>
                </a:lnTo>
                <a:lnTo>
                  <a:pt x="164088" y="41708"/>
                </a:lnTo>
                <a:lnTo>
                  <a:pt x="203529" y="21867"/>
                </a:lnTo>
                <a:lnTo>
                  <a:pt x="245677" y="7189"/>
                </a:lnTo>
                <a:lnTo>
                  <a:pt x="280772" y="0"/>
                </a:lnTo>
              </a:path>
            </a:pathLst>
          </a:custGeom>
          <a:ln w="12707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6951235" y="675636"/>
            <a:ext cx="283210" cy="290830"/>
          </a:xfrm>
          <a:custGeom>
            <a:avLst/>
            <a:gdLst/>
            <a:ahLst/>
            <a:cxnLst/>
            <a:rect l="l" t="t" r="r" b="b"/>
            <a:pathLst>
              <a:path w="283209" h="290830">
                <a:moveTo>
                  <a:pt x="0" y="0"/>
                </a:moveTo>
                <a:lnTo>
                  <a:pt x="77243" y="21867"/>
                </a:lnTo>
                <a:lnTo>
                  <a:pt x="116683" y="41708"/>
                </a:lnTo>
                <a:lnTo>
                  <a:pt x="153008" y="66305"/>
                </a:lnTo>
                <a:lnTo>
                  <a:pt x="185812" y="95249"/>
                </a:lnTo>
                <a:lnTo>
                  <a:pt x="214685" y="128132"/>
                </a:lnTo>
                <a:lnTo>
                  <a:pt x="239223" y="164545"/>
                </a:lnTo>
                <a:lnTo>
                  <a:pt x="259016" y="204081"/>
                </a:lnTo>
                <a:lnTo>
                  <a:pt x="273658" y="246332"/>
                </a:lnTo>
                <a:lnTo>
                  <a:pt x="282688" y="290622"/>
                </a:lnTo>
              </a:path>
            </a:pathLst>
          </a:custGeom>
          <a:ln w="12707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6970007" y="2429115"/>
            <a:ext cx="264160" cy="287020"/>
          </a:xfrm>
          <a:custGeom>
            <a:avLst/>
            <a:gdLst/>
            <a:ahLst/>
            <a:cxnLst/>
            <a:rect l="l" t="t" r="r" b="b"/>
            <a:pathLst>
              <a:path w="264159" h="287019">
                <a:moveTo>
                  <a:pt x="263915" y="0"/>
                </a:moveTo>
                <a:lnTo>
                  <a:pt x="254886" y="44290"/>
                </a:lnTo>
                <a:lnTo>
                  <a:pt x="240243" y="86540"/>
                </a:lnTo>
                <a:lnTo>
                  <a:pt x="220450" y="126076"/>
                </a:lnTo>
                <a:lnTo>
                  <a:pt x="195913" y="162490"/>
                </a:lnTo>
                <a:lnTo>
                  <a:pt x="167039" y="195373"/>
                </a:lnTo>
                <a:lnTo>
                  <a:pt x="134236" y="224316"/>
                </a:lnTo>
                <a:lnTo>
                  <a:pt x="97910" y="248913"/>
                </a:lnTo>
                <a:lnTo>
                  <a:pt x="58470" y="268755"/>
                </a:lnTo>
                <a:lnTo>
                  <a:pt x="16322" y="283432"/>
                </a:lnTo>
                <a:lnTo>
                  <a:pt x="0" y="286776"/>
                </a:lnTo>
              </a:path>
            </a:pathLst>
          </a:custGeom>
          <a:ln w="12706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grpSp>
        <p:nvGrpSpPr>
          <p:cNvPr id="11" name="object 11"/>
          <p:cNvGrpSpPr/>
          <p:nvPr/>
        </p:nvGrpSpPr>
        <p:grpSpPr>
          <a:xfrm>
            <a:off x="3900173" y="2432160"/>
            <a:ext cx="3429000" cy="381000"/>
            <a:chOff x="3900173" y="2432160"/>
            <a:chExt cx="3429000" cy="381000"/>
          </a:xfrm>
        </p:grpSpPr>
        <p:sp>
          <p:nvSpPr>
            <p:cNvPr id="12" name="object 12"/>
            <p:cNvSpPr/>
            <p:nvPr/>
          </p:nvSpPr>
          <p:spPr>
            <a:xfrm>
              <a:off x="3997328" y="2438514"/>
              <a:ext cx="262255" cy="277495"/>
            </a:xfrm>
            <a:custGeom>
              <a:avLst/>
              <a:gdLst/>
              <a:ahLst/>
              <a:cxnLst/>
              <a:rect l="l" t="t" r="r" b="b"/>
              <a:pathLst>
                <a:path w="262254" h="277494">
                  <a:moveTo>
                    <a:pt x="261999" y="277377"/>
                  </a:moveTo>
                  <a:lnTo>
                    <a:pt x="203529" y="259355"/>
                  </a:lnTo>
                  <a:lnTo>
                    <a:pt x="164088" y="239514"/>
                  </a:lnTo>
                  <a:lnTo>
                    <a:pt x="127763" y="214917"/>
                  </a:lnTo>
                  <a:lnTo>
                    <a:pt x="94960" y="185973"/>
                  </a:lnTo>
                  <a:lnTo>
                    <a:pt x="66086" y="153090"/>
                  </a:lnTo>
                  <a:lnTo>
                    <a:pt x="41549" y="116677"/>
                  </a:lnTo>
                  <a:lnTo>
                    <a:pt x="21755" y="77141"/>
                  </a:lnTo>
                  <a:lnTo>
                    <a:pt x="7113" y="34890"/>
                  </a:lnTo>
                  <a:lnTo>
                    <a:pt x="0" y="0"/>
                  </a:lnTo>
                </a:path>
              </a:pathLst>
            </a:custGeom>
            <a:ln w="12707">
              <a:solidFill>
                <a:srgbClr val="BEBEBE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3985898" y="2536769"/>
              <a:ext cx="3257550" cy="190500"/>
            </a:xfrm>
            <a:custGeom>
              <a:avLst/>
              <a:gdLst/>
              <a:ahLst/>
              <a:cxnLst/>
              <a:rect l="l" t="t" r="r" b="b"/>
              <a:pathLst>
                <a:path w="3257550" h="190500">
                  <a:moveTo>
                    <a:pt x="0" y="0"/>
                  </a:moveTo>
                  <a:lnTo>
                    <a:pt x="5030" y="43677"/>
                  </a:lnTo>
                  <a:lnTo>
                    <a:pt x="19361" y="83773"/>
                  </a:lnTo>
                  <a:lnTo>
                    <a:pt x="41849" y="119142"/>
                  </a:lnTo>
                  <a:lnTo>
                    <a:pt x="71349" y="148643"/>
                  </a:lnTo>
                  <a:lnTo>
                    <a:pt x="106718" y="171130"/>
                  </a:lnTo>
                  <a:lnTo>
                    <a:pt x="146814" y="185461"/>
                  </a:lnTo>
                  <a:lnTo>
                    <a:pt x="190492" y="190492"/>
                  </a:lnTo>
                  <a:lnTo>
                    <a:pt x="3068842" y="190492"/>
                  </a:lnTo>
                  <a:lnTo>
                    <a:pt x="3112521" y="185461"/>
                  </a:lnTo>
                  <a:lnTo>
                    <a:pt x="3152616" y="171130"/>
                  </a:lnTo>
                  <a:lnTo>
                    <a:pt x="3187986" y="148643"/>
                  </a:lnTo>
                  <a:lnTo>
                    <a:pt x="3217486" y="119142"/>
                  </a:lnTo>
                  <a:lnTo>
                    <a:pt x="3239973" y="83773"/>
                  </a:lnTo>
                  <a:lnTo>
                    <a:pt x="3254304" y="43677"/>
                  </a:lnTo>
                  <a:lnTo>
                    <a:pt x="3257550" y="15498"/>
                  </a:lnTo>
                </a:path>
              </a:pathLst>
            </a:custGeom>
            <a:ln w="17144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4" name="object 14"/>
          <p:cNvSpPr/>
          <p:nvPr/>
        </p:nvSpPr>
        <p:spPr>
          <a:xfrm>
            <a:off x="7054745" y="664207"/>
            <a:ext cx="189230" cy="175260"/>
          </a:xfrm>
          <a:custGeom>
            <a:avLst/>
            <a:gdLst/>
            <a:ahLst/>
            <a:cxnLst/>
            <a:rect l="l" t="t" r="r" b="b"/>
            <a:pathLst>
              <a:path w="189229" h="175259">
                <a:moveTo>
                  <a:pt x="188703" y="174993"/>
                </a:moveTo>
                <a:lnTo>
                  <a:pt x="171126" y="106719"/>
                </a:lnTo>
                <a:lnTo>
                  <a:pt x="148639" y="71349"/>
                </a:lnTo>
                <a:lnTo>
                  <a:pt x="119139" y="41848"/>
                </a:lnTo>
                <a:lnTo>
                  <a:pt x="83769" y="19361"/>
                </a:lnTo>
                <a:lnTo>
                  <a:pt x="43673" y="5030"/>
                </a:lnTo>
                <a:lnTo>
                  <a:pt x="0" y="0"/>
                </a:lnTo>
              </a:path>
            </a:pathLst>
          </a:custGeom>
          <a:ln w="171449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pic>
        <p:nvPicPr>
          <p:cNvPr id="15" name="object 15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645028" y="1933575"/>
            <a:ext cx="2028824" cy="638174"/>
          </a:xfrm>
          <a:prstGeom prst="rect">
            <a:avLst/>
          </a:prstGeom>
        </p:spPr>
      </p:pic>
      <p:sp>
        <p:nvSpPr>
          <p:cNvPr id="16" name="object 16"/>
          <p:cNvSpPr/>
          <p:nvPr/>
        </p:nvSpPr>
        <p:spPr>
          <a:xfrm>
            <a:off x="520703" y="2849879"/>
            <a:ext cx="281305" cy="281940"/>
          </a:xfrm>
          <a:custGeom>
            <a:avLst/>
            <a:gdLst/>
            <a:ahLst/>
            <a:cxnLst/>
            <a:rect l="l" t="t" r="r" b="b"/>
            <a:pathLst>
              <a:path w="281305" h="281939">
                <a:moveTo>
                  <a:pt x="0" y="281413"/>
                </a:moveTo>
                <a:lnTo>
                  <a:pt x="21793" y="204074"/>
                </a:lnTo>
                <a:lnTo>
                  <a:pt x="41588" y="164531"/>
                </a:lnTo>
                <a:lnTo>
                  <a:pt x="66130" y="128114"/>
                </a:lnTo>
                <a:lnTo>
                  <a:pt x="95009" y="95229"/>
                </a:lnTo>
                <a:lnTo>
                  <a:pt x="127821" y="66286"/>
                </a:lnTo>
                <a:lnTo>
                  <a:pt x="164158" y="41690"/>
                </a:lnTo>
                <a:lnTo>
                  <a:pt x="203614" y="21851"/>
                </a:lnTo>
                <a:lnTo>
                  <a:pt x="245781" y="7175"/>
                </a:lnTo>
                <a:lnTo>
                  <a:pt x="280833" y="0"/>
                </a:lnTo>
              </a:path>
            </a:pathLst>
          </a:custGeom>
          <a:ln w="12706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7" name="object 17"/>
          <p:cNvSpPr/>
          <p:nvPr/>
        </p:nvSpPr>
        <p:spPr>
          <a:xfrm>
            <a:off x="3474549" y="2849879"/>
            <a:ext cx="283210" cy="290830"/>
          </a:xfrm>
          <a:custGeom>
            <a:avLst/>
            <a:gdLst/>
            <a:ahLst/>
            <a:cxnLst/>
            <a:rect l="l" t="t" r="r" b="b"/>
            <a:pathLst>
              <a:path w="283210" h="290830">
                <a:moveTo>
                  <a:pt x="0" y="0"/>
                </a:moveTo>
                <a:lnTo>
                  <a:pt x="77218" y="21851"/>
                </a:lnTo>
                <a:lnTo>
                  <a:pt x="116674" y="41690"/>
                </a:lnTo>
                <a:lnTo>
                  <a:pt x="153011" y="66286"/>
                </a:lnTo>
                <a:lnTo>
                  <a:pt x="185823" y="95229"/>
                </a:lnTo>
                <a:lnTo>
                  <a:pt x="214703" y="128114"/>
                </a:lnTo>
                <a:lnTo>
                  <a:pt x="239244" y="164531"/>
                </a:lnTo>
                <a:lnTo>
                  <a:pt x="259039" y="204074"/>
                </a:lnTo>
                <a:lnTo>
                  <a:pt x="273683" y="246334"/>
                </a:lnTo>
                <a:lnTo>
                  <a:pt x="282748" y="290811"/>
                </a:lnTo>
              </a:path>
            </a:pathLst>
          </a:custGeom>
          <a:ln w="12705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8" name="object 18"/>
          <p:cNvSpPr/>
          <p:nvPr/>
        </p:nvSpPr>
        <p:spPr>
          <a:xfrm>
            <a:off x="3490850" y="4603262"/>
            <a:ext cx="266700" cy="287655"/>
          </a:xfrm>
          <a:custGeom>
            <a:avLst/>
            <a:gdLst/>
            <a:ahLst/>
            <a:cxnLst/>
            <a:rect l="l" t="t" r="r" b="b"/>
            <a:pathLst>
              <a:path w="266700" h="287654">
                <a:moveTo>
                  <a:pt x="266447" y="0"/>
                </a:moveTo>
                <a:lnTo>
                  <a:pt x="257382" y="44453"/>
                </a:lnTo>
                <a:lnTo>
                  <a:pt x="242739" y="86693"/>
                </a:lnTo>
                <a:lnTo>
                  <a:pt x="222943" y="126219"/>
                </a:lnTo>
                <a:lnTo>
                  <a:pt x="198402" y="162624"/>
                </a:lnTo>
                <a:lnTo>
                  <a:pt x="169522" y="195499"/>
                </a:lnTo>
                <a:lnTo>
                  <a:pt x="136710" y="224436"/>
                </a:lnTo>
                <a:lnTo>
                  <a:pt x="100373" y="249027"/>
                </a:lnTo>
                <a:lnTo>
                  <a:pt x="60918" y="268864"/>
                </a:lnTo>
                <a:lnTo>
                  <a:pt x="18750" y="283538"/>
                </a:lnTo>
                <a:lnTo>
                  <a:pt x="0" y="287377"/>
                </a:lnTo>
              </a:path>
            </a:pathLst>
          </a:custGeom>
          <a:ln w="12705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9" name="object 19"/>
          <p:cNvSpPr/>
          <p:nvPr/>
        </p:nvSpPr>
        <p:spPr>
          <a:xfrm>
            <a:off x="520703" y="4612655"/>
            <a:ext cx="264795" cy="278130"/>
          </a:xfrm>
          <a:custGeom>
            <a:avLst/>
            <a:gdLst/>
            <a:ahLst/>
            <a:cxnLst/>
            <a:rect l="l" t="t" r="r" b="b"/>
            <a:pathLst>
              <a:path w="264795" h="278129">
                <a:moveTo>
                  <a:pt x="264532" y="277984"/>
                </a:moveTo>
                <a:lnTo>
                  <a:pt x="203614" y="259471"/>
                </a:lnTo>
                <a:lnTo>
                  <a:pt x="164158" y="239634"/>
                </a:lnTo>
                <a:lnTo>
                  <a:pt x="127821" y="215043"/>
                </a:lnTo>
                <a:lnTo>
                  <a:pt x="95009" y="186106"/>
                </a:lnTo>
                <a:lnTo>
                  <a:pt x="66130" y="153231"/>
                </a:lnTo>
                <a:lnTo>
                  <a:pt x="41588" y="116827"/>
                </a:lnTo>
                <a:lnTo>
                  <a:pt x="21793" y="77300"/>
                </a:lnTo>
                <a:lnTo>
                  <a:pt x="7149" y="35060"/>
                </a:lnTo>
                <a:lnTo>
                  <a:pt x="0" y="0"/>
                </a:lnTo>
              </a:path>
            </a:pathLst>
          </a:custGeom>
          <a:ln w="12705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0" name="object 20"/>
          <p:cNvSpPr/>
          <p:nvPr/>
        </p:nvSpPr>
        <p:spPr>
          <a:xfrm>
            <a:off x="520703" y="2849879"/>
            <a:ext cx="281305" cy="281940"/>
          </a:xfrm>
          <a:custGeom>
            <a:avLst/>
            <a:gdLst/>
            <a:ahLst/>
            <a:cxnLst/>
            <a:rect l="l" t="t" r="r" b="b"/>
            <a:pathLst>
              <a:path w="281305" h="281939">
                <a:moveTo>
                  <a:pt x="0" y="281413"/>
                </a:moveTo>
                <a:lnTo>
                  <a:pt x="21793" y="204074"/>
                </a:lnTo>
                <a:lnTo>
                  <a:pt x="41588" y="164531"/>
                </a:lnTo>
                <a:lnTo>
                  <a:pt x="66130" y="128114"/>
                </a:lnTo>
                <a:lnTo>
                  <a:pt x="95009" y="95229"/>
                </a:lnTo>
                <a:lnTo>
                  <a:pt x="127821" y="66286"/>
                </a:lnTo>
                <a:lnTo>
                  <a:pt x="164158" y="41690"/>
                </a:lnTo>
                <a:lnTo>
                  <a:pt x="203614" y="21851"/>
                </a:lnTo>
                <a:lnTo>
                  <a:pt x="245781" y="7175"/>
                </a:lnTo>
                <a:lnTo>
                  <a:pt x="280833" y="0"/>
                </a:lnTo>
              </a:path>
            </a:pathLst>
          </a:custGeom>
          <a:ln w="12706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1" name="object 21"/>
          <p:cNvSpPr/>
          <p:nvPr/>
        </p:nvSpPr>
        <p:spPr>
          <a:xfrm>
            <a:off x="3474549" y="2849879"/>
            <a:ext cx="283210" cy="290830"/>
          </a:xfrm>
          <a:custGeom>
            <a:avLst/>
            <a:gdLst/>
            <a:ahLst/>
            <a:cxnLst/>
            <a:rect l="l" t="t" r="r" b="b"/>
            <a:pathLst>
              <a:path w="283210" h="290830">
                <a:moveTo>
                  <a:pt x="0" y="0"/>
                </a:moveTo>
                <a:lnTo>
                  <a:pt x="77218" y="21851"/>
                </a:lnTo>
                <a:lnTo>
                  <a:pt x="116674" y="41690"/>
                </a:lnTo>
                <a:lnTo>
                  <a:pt x="153011" y="66286"/>
                </a:lnTo>
                <a:lnTo>
                  <a:pt x="185823" y="95229"/>
                </a:lnTo>
                <a:lnTo>
                  <a:pt x="214703" y="128114"/>
                </a:lnTo>
                <a:lnTo>
                  <a:pt x="239244" y="164531"/>
                </a:lnTo>
                <a:lnTo>
                  <a:pt x="259039" y="204074"/>
                </a:lnTo>
                <a:lnTo>
                  <a:pt x="273683" y="246334"/>
                </a:lnTo>
                <a:lnTo>
                  <a:pt x="282748" y="290811"/>
                </a:lnTo>
              </a:path>
            </a:pathLst>
          </a:custGeom>
          <a:ln w="12705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2" name="object 22"/>
          <p:cNvSpPr/>
          <p:nvPr/>
        </p:nvSpPr>
        <p:spPr>
          <a:xfrm>
            <a:off x="3490850" y="4603262"/>
            <a:ext cx="266700" cy="287655"/>
          </a:xfrm>
          <a:custGeom>
            <a:avLst/>
            <a:gdLst/>
            <a:ahLst/>
            <a:cxnLst/>
            <a:rect l="l" t="t" r="r" b="b"/>
            <a:pathLst>
              <a:path w="266700" h="287654">
                <a:moveTo>
                  <a:pt x="266447" y="0"/>
                </a:moveTo>
                <a:lnTo>
                  <a:pt x="257382" y="44453"/>
                </a:lnTo>
                <a:lnTo>
                  <a:pt x="242739" y="86693"/>
                </a:lnTo>
                <a:lnTo>
                  <a:pt x="222943" y="126219"/>
                </a:lnTo>
                <a:lnTo>
                  <a:pt x="198402" y="162624"/>
                </a:lnTo>
                <a:lnTo>
                  <a:pt x="169522" y="195499"/>
                </a:lnTo>
                <a:lnTo>
                  <a:pt x="136710" y="224436"/>
                </a:lnTo>
                <a:lnTo>
                  <a:pt x="100373" y="249027"/>
                </a:lnTo>
                <a:lnTo>
                  <a:pt x="60918" y="268864"/>
                </a:lnTo>
                <a:lnTo>
                  <a:pt x="18750" y="283538"/>
                </a:lnTo>
                <a:lnTo>
                  <a:pt x="0" y="287377"/>
                </a:lnTo>
              </a:path>
            </a:pathLst>
          </a:custGeom>
          <a:ln w="12705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grpSp>
        <p:nvGrpSpPr>
          <p:cNvPr id="23" name="object 23"/>
          <p:cNvGrpSpPr/>
          <p:nvPr/>
        </p:nvGrpSpPr>
        <p:grpSpPr>
          <a:xfrm>
            <a:off x="423548" y="4606302"/>
            <a:ext cx="3429000" cy="381635"/>
            <a:chOff x="423548" y="4606302"/>
            <a:chExt cx="3429000" cy="381635"/>
          </a:xfrm>
        </p:grpSpPr>
        <p:sp>
          <p:nvSpPr>
            <p:cNvPr id="24" name="object 24"/>
            <p:cNvSpPr/>
            <p:nvPr/>
          </p:nvSpPr>
          <p:spPr>
            <a:xfrm>
              <a:off x="520703" y="4612655"/>
              <a:ext cx="264795" cy="278130"/>
            </a:xfrm>
            <a:custGeom>
              <a:avLst/>
              <a:gdLst/>
              <a:ahLst/>
              <a:cxnLst/>
              <a:rect l="l" t="t" r="r" b="b"/>
              <a:pathLst>
                <a:path w="264795" h="278129">
                  <a:moveTo>
                    <a:pt x="264532" y="277984"/>
                  </a:moveTo>
                  <a:lnTo>
                    <a:pt x="203614" y="259471"/>
                  </a:lnTo>
                  <a:lnTo>
                    <a:pt x="164158" y="239634"/>
                  </a:lnTo>
                  <a:lnTo>
                    <a:pt x="127821" y="215043"/>
                  </a:lnTo>
                  <a:lnTo>
                    <a:pt x="95009" y="186106"/>
                  </a:lnTo>
                  <a:lnTo>
                    <a:pt x="66130" y="153231"/>
                  </a:lnTo>
                  <a:lnTo>
                    <a:pt x="41588" y="116827"/>
                  </a:lnTo>
                  <a:lnTo>
                    <a:pt x="21793" y="77300"/>
                  </a:lnTo>
                  <a:lnTo>
                    <a:pt x="7149" y="35060"/>
                  </a:lnTo>
                  <a:lnTo>
                    <a:pt x="0" y="0"/>
                  </a:lnTo>
                </a:path>
              </a:pathLst>
            </a:custGeom>
            <a:ln w="12705">
              <a:solidFill>
                <a:srgbClr val="BEBEBE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/>
            <p:cNvSpPr/>
            <p:nvPr/>
          </p:nvSpPr>
          <p:spPr>
            <a:xfrm>
              <a:off x="509273" y="4711462"/>
              <a:ext cx="3257550" cy="190500"/>
            </a:xfrm>
            <a:custGeom>
              <a:avLst/>
              <a:gdLst/>
              <a:ahLst/>
              <a:cxnLst/>
              <a:rect l="l" t="t" r="r" b="b"/>
              <a:pathLst>
                <a:path w="3257550" h="190500">
                  <a:moveTo>
                    <a:pt x="0" y="0"/>
                  </a:moveTo>
                  <a:lnTo>
                    <a:pt x="5031" y="43677"/>
                  </a:lnTo>
                  <a:lnTo>
                    <a:pt x="19361" y="83772"/>
                  </a:lnTo>
                  <a:lnTo>
                    <a:pt x="41849" y="119141"/>
                  </a:lnTo>
                  <a:lnTo>
                    <a:pt x="71349" y="148640"/>
                  </a:lnTo>
                  <a:lnTo>
                    <a:pt x="106719" y="171127"/>
                  </a:lnTo>
                  <a:lnTo>
                    <a:pt x="146814" y="185458"/>
                  </a:lnTo>
                  <a:lnTo>
                    <a:pt x="190493" y="190488"/>
                  </a:lnTo>
                  <a:lnTo>
                    <a:pt x="3068842" y="190488"/>
                  </a:lnTo>
                  <a:lnTo>
                    <a:pt x="3112521" y="185458"/>
                  </a:lnTo>
                  <a:lnTo>
                    <a:pt x="3152616" y="171127"/>
                  </a:lnTo>
                  <a:lnTo>
                    <a:pt x="3187986" y="148640"/>
                  </a:lnTo>
                  <a:lnTo>
                    <a:pt x="3217486" y="119141"/>
                  </a:lnTo>
                  <a:lnTo>
                    <a:pt x="3239973" y="83772"/>
                  </a:lnTo>
                  <a:lnTo>
                    <a:pt x="3254304" y="43677"/>
                  </a:lnTo>
                  <a:lnTo>
                    <a:pt x="3257550" y="15504"/>
                  </a:lnTo>
                </a:path>
              </a:pathLst>
            </a:custGeom>
            <a:ln w="17144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6" name="object 26"/>
          <p:cNvSpPr/>
          <p:nvPr/>
        </p:nvSpPr>
        <p:spPr>
          <a:xfrm>
            <a:off x="3578117" y="2838450"/>
            <a:ext cx="189230" cy="175260"/>
          </a:xfrm>
          <a:custGeom>
            <a:avLst/>
            <a:gdLst/>
            <a:ahLst/>
            <a:cxnLst/>
            <a:rect l="l" t="t" r="r" b="b"/>
            <a:pathLst>
              <a:path w="189229" h="175260">
                <a:moveTo>
                  <a:pt x="188705" y="174984"/>
                </a:moveTo>
                <a:lnTo>
                  <a:pt x="171129" y="106716"/>
                </a:lnTo>
                <a:lnTo>
                  <a:pt x="148642" y="71347"/>
                </a:lnTo>
                <a:lnTo>
                  <a:pt x="119142" y="41848"/>
                </a:lnTo>
                <a:lnTo>
                  <a:pt x="83772" y="19361"/>
                </a:lnTo>
                <a:lnTo>
                  <a:pt x="43677" y="5030"/>
                </a:lnTo>
                <a:lnTo>
                  <a:pt x="0" y="0"/>
                </a:lnTo>
              </a:path>
            </a:pathLst>
          </a:custGeom>
          <a:ln w="171449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pic>
        <p:nvPicPr>
          <p:cNvPr id="27" name="object 27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168403" y="4108446"/>
            <a:ext cx="2028824" cy="628649"/>
          </a:xfrm>
          <a:prstGeom prst="rect">
            <a:avLst/>
          </a:prstGeom>
        </p:spPr>
      </p:pic>
      <p:sp>
        <p:nvSpPr>
          <p:cNvPr id="28" name="object 28"/>
          <p:cNvSpPr/>
          <p:nvPr/>
        </p:nvSpPr>
        <p:spPr>
          <a:xfrm>
            <a:off x="4008119" y="2849879"/>
            <a:ext cx="281305" cy="281940"/>
          </a:xfrm>
          <a:custGeom>
            <a:avLst/>
            <a:gdLst/>
            <a:ahLst/>
            <a:cxnLst/>
            <a:rect l="l" t="t" r="r" b="b"/>
            <a:pathLst>
              <a:path w="281304" h="281939">
                <a:moveTo>
                  <a:pt x="0" y="281413"/>
                </a:moveTo>
                <a:lnTo>
                  <a:pt x="21793" y="204074"/>
                </a:lnTo>
                <a:lnTo>
                  <a:pt x="41588" y="164531"/>
                </a:lnTo>
                <a:lnTo>
                  <a:pt x="66130" y="128114"/>
                </a:lnTo>
                <a:lnTo>
                  <a:pt x="95009" y="95229"/>
                </a:lnTo>
                <a:lnTo>
                  <a:pt x="127821" y="66286"/>
                </a:lnTo>
                <a:lnTo>
                  <a:pt x="164158" y="41690"/>
                </a:lnTo>
                <a:lnTo>
                  <a:pt x="203614" y="21851"/>
                </a:lnTo>
                <a:lnTo>
                  <a:pt x="245781" y="7175"/>
                </a:lnTo>
                <a:lnTo>
                  <a:pt x="280833" y="0"/>
                </a:lnTo>
              </a:path>
            </a:pathLst>
          </a:custGeom>
          <a:ln w="12706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9" name="object 29"/>
          <p:cNvSpPr/>
          <p:nvPr/>
        </p:nvSpPr>
        <p:spPr>
          <a:xfrm>
            <a:off x="6961966" y="2849879"/>
            <a:ext cx="283210" cy="290830"/>
          </a:xfrm>
          <a:custGeom>
            <a:avLst/>
            <a:gdLst/>
            <a:ahLst/>
            <a:cxnLst/>
            <a:rect l="l" t="t" r="r" b="b"/>
            <a:pathLst>
              <a:path w="283209" h="290830">
                <a:moveTo>
                  <a:pt x="0" y="0"/>
                </a:moveTo>
                <a:lnTo>
                  <a:pt x="77218" y="21851"/>
                </a:lnTo>
                <a:lnTo>
                  <a:pt x="116674" y="41690"/>
                </a:lnTo>
                <a:lnTo>
                  <a:pt x="153011" y="66286"/>
                </a:lnTo>
                <a:lnTo>
                  <a:pt x="185823" y="95229"/>
                </a:lnTo>
                <a:lnTo>
                  <a:pt x="214703" y="128114"/>
                </a:lnTo>
                <a:lnTo>
                  <a:pt x="239244" y="164531"/>
                </a:lnTo>
                <a:lnTo>
                  <a:pt x="259039" y="204074"/>
                </a:lnTo>
                <a:lnTo>
                  <a:pt x="273683" y="246334"/>
                </a:lnTo>
                <a:lnTo>
                  <a:pt x="282748" y="290811"/>
                </a:lnTo>
              </a:path>
            </a:pathLst>
          </a:custGeom>
          <a:ln w="12705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0" name="object 30"/>
          <p:cNvSpPr/>
          <p:nvPr/>
        </p:nvSpPr>
        <p:spPr>
          <a:xfrm>
            <a:off x="6978267" y="4603262"/>
            <a:ext cx="266700" cy="287655"/>
          </a:xfrm>
          <a:custGeom>
            <a:avLst/>
            <a:gdLst/>
            <a:ahLst/>
            <a:cxnLst/>
            <a:rect l="l" t="t" r="r" b="b"/>
            <a:pathLst>
              <a:path w="266700" h="287654">
                <a:moveTo>
                  <a:pt x="266447" y="0"/>
                </a:moveTo>
                <a:lnTo>
                  <a:pt x="257382" y="44453"/>
                </a:lnTo>
                <a:lnTo>
                  <a:pt x="242739" y="86693"/>
                </a:lnTo>
                <a:lnTo>
                  <a:pt x="222943" y="126220"/>
                </a:lnTo>
                <a:lnTo>
                  <a:pt x="198402" y="162624"/>
                </a:lnTo>
                <a:lnTo>
                  <a:pt x="169522" y="195499"/>
                </a:lnTo>
                <a:lnTo>
                  <a:pt x="136710" y="224436"/>
                </a:lnTo>
                <a:lnTo>
                  <a:pt x="100373" y="249027"/>
                </a:lnTo>
                <a:lnTo>
                  <a:pt x="60918" y="268864"/>
                </a:lnTo>
                <a:lnTo>
                  <a:pt x="18750" y="283538"/>
                </a:lnTo>
                <a:lnTo>
                  <a:pt x="0" y="287377"/>
                </a:lnTo>
              </a:path>
            </a:pathLst>
          </a:custGeom>
          <a:ln w="12705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1" name="object 31"/>
          <p:cNvSpPr/>
          <p:nvPr/>
        </p:nvSpPr>
        <p:spPr>
          <a:xfrm>
            <a:off x="4008119" y="4612655"/>
            <a:ext cx="264795" cy="278130"/>
          </a:xfrm>
          <a:custGeom>
            <a:avLst/>
            <a:gdLst/>
            <a:ahLst/>
            <a:cxnLst/>
            <a:rect l="l" t="t" r="r" b="b"/>
            <a:pathLst>
              <a:path w="264795" h="278129">
                <a:moveTo>
                  <a:pt x="264532" y="277984"/>
                </a:moveTo>
                <a:lnTo>
                  <a:pt x="203614" y="259471"/>
                </a:lnTo>
                <a:lnTo>
                  <a:pt x="164158" y="239634"/>
                </a:lnTo>
                <a:lnTo>
                  <a:pt x="127821" y="215043"/>
                </a:lnTo>
                <a:lnTo>
                  <a:pt x="95009" y="186107"/>
                </a:lnTo>
                <a:lnTo>
                  <a:pt x="66130" y="153232"/>
                </a:lnTo>
                <a:lnTo>
                  <a:pt x="41588" y="116827"/>
                </a:lnTo>
                <a:lnTo>
                  <a:pt x="21793" y="77300"/>
                </a:lnTo>
                <a:lnTo>
                  <a:pt x="7149" y="35060"/>
                </a:lnTo>
                <a:lnTo>
                  <a:pt x="0" y="0"/>
                </a:lnTo>
              </a:path>
            </a:pathLst>
          </a:custGeom>
          <a:ln w="12705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2" name="object 32"/>
          <p:cNvSpPr/>
          <p:nvPr/>
        </p:nvSpPr>
        <p:spPr>
          <a:xfrm>
            <a:off x="4008119" y="2849879"/>
            <a:ext cx="281305" cy="281940"/>
          </a:xfrm>
          <a:custGeom>
            <a:avLst/>
            <a:gdLst/>
            <a:ahLst/>
            <a:cxnLst/>
            <a:rect l="l" t="t" r="r" b="b"/>
            <a:pathLst>
              <a:path w="281304" h="281939">
                <a:moveTo>
                  <a:pt x="0" y="281413"/>
                </a:moveTo>
                <a:lnTo>
                  <a:pt x="21793" y="204074"/>
                </a:lnTo>
                <a:lnTo>
                  <a:pt x="41588" y="164531"/>
                </a:lnTo>
                <a:lnTo>
                  <a:pt x="66130" y="128114"/>
                </a:lnTo>
                <a:lnTo>
                  <a:pt x="95009" y="95229"/>
                </a:lnTo>
                <a:lnTo>
                  <a:pt x="127821" y="66286"/>
                </a:lnTo>
                <a:lnTo>
                  <a:pt x="164158" y="41690"/>
                </a:lnTo>
                <a:lnTo>
                  <a:pt x="203614" y="21851"/>
                </a:lnTo>
                <a:lnTo>
                  <a:pt x="245781" y="7175"/>
                </a:lnTo>
                <a:lnTo>
                  <a:pt x="280833" y="0"/>
                </a:lnTo>
              </a:path>
            </a:pathLst>
          </a:custGeom>
          <a:ln w="12706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3" name="object 33"/>
          <p:cNvSpPr/>
          <p:nvPr/>
        </p:nvSpPr>
        <p:spPr>
          <a:xfrm>
            <a:off x="6961966" y="2849879"/>
            <a:ext cx="283210" cy="290830"/>
          </a:xfrm>
          <a:custGeom>
            <a:avLst/>
            <a:gdLst/>
            <a:ahLst/>
            <a:cxnLst/>
            <a:rect l="l" t="t" r="r" b="b"/>
            <a:pathLst>
              <a:path w="283209" h="290830">
                <a:moveTo>
                  <a:pt x="0" y="0"/>
                </a:moveTo>
                <a:lnTo>
                  <a:pt x="77218" y="21851"/>
                </a:lnTo>
                <a:lnTo>
                  <a:pt x="116674" y="41690"/>
                </a:lnTo>
                <a:lnTo>
                  <a:pt x="153011" y="66286"/>
                </a:lnTo>
                <a:lnTo>
                  <a:pt x="185823" y="95229"/>
                </a:lnTo>
                <a:lnTo>
                  <a:pt x="214703" y="128114"/>
                </a:lnTo>
                <a:lnTo>
                  <a:pt x="239244" y="164531"/>
                </a:lnTo>
                <a:lnTo>
                  <a:pt x="259039" y="204074"/>
                </a:lnTo>
                <a:lnTo>
                  <a:pt x="273683" y="246334"/>
                </a:lnTo>
                <a:lnTo>
                  <a:pt x="282748" y="290811"/>
                </a:lnTo>
              </a:path>
            </a:pathLst>
          </a:custGeom>
          <a:ln w="12705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4" name="object 34"/>
          <p:cNvSpPr/>
          <p:nvPr/>
        </p:nvSpPr>
        <p:spPr>
          <a:xfrm>
            <a:off x="6978267" y="4603262"/>
            <a:ext cx="266700" cy="287655"/>
          </a:xfrm>
          <a:custGeom>
            <a:avLst/>
            <a:gdLst/>
            <a:ahLst/>
            <a:cxnLst/>
            <a:rect l="l" t="t" r="r" b="b"/>
            <a:pathLst>
              <a:path w="266700" h="287654">
                <a:moveTo>
                  <a:pt x="266447" y="0"/>
                </a:moveTo>
                <a:lnTo>
                  <a:pt x="257382" y="44453"/>
                </a:lnTo>
                <a:lnTo>
                  <a:pt x="242739" y="86693"/>
                </a:lnTo>
                <a:lnTo>
                  <a:pt x="222943" y="126220"/>
                </a:lnTo>
                <a:lnTo>
                  <a:pt x="198402" y="162624"/>
                </a:lnTo>
                <a:lnTo>
                  <a:pt x="169522" y="195499"/>
                </a:lnTo>
                <a:lnTo>
                  <a:pt x="136710" y="224436"/>
                </a:lnTo>
                <a:lnTo>
                  <a:pt x="100373" y="249027"/>
                </a:lnTo>
                <a:lnTo>
                  <a:pt x="60918" y="268864"/>
                </a:lnTo>
                <a:lnTo>
                  <a:pt x="18750" y="283538"/>
                </a:lnTo>
                <a:lnTo>
                  <a:pt x="0" y="287377"/>
                </a:lnTo>
              </a:path>
            </a:pathLst>
          </a:custGeom>
          <a:ln w="12705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grpSp>
        <p:nvGrpSpPr>
          <p:cNvPr id="35" name="object 35"/>
          <p:cNvGrpSpPr/>
          <p:nvPr/>
        </p:nvGrpSpPr>
        <p:grpSpPr>
          <a:xfrm>
            <a:off x="3910965" y="4606302"/>
            <a:ext cx="3429000" cy="381635"/>
            <a:chOff x="3910965" y="4606302"/>
            <a:chExt cx="3429000" cy="381635"/>
          </a:xfrm>
        </p:grpSpPr>
        <p:sp>
          <p:nvSpPr>
            <p:cNvPr id="36" name="object 36"/>
            <p:cNvSpPr/>
            <p:nvPr/>
          </p:nvSpPr>
          <p:spPr>
            <a:xfrm>
              <a:off x="4008119" y="4612655"/>
              <a:ext cx="264795" cy="278130"/>
            </a:xfrm>
            <a:custGeom>
              <a:avLst/>
              <a:gdLst/>
              <a:ahLst/>
              <a:cxnLst/>
              <a:rect l="l" t="t" r="r" b="b"/>
              <a:pathLst>
                <a:path w="264795" h="278129">
                  <a:moveTo>
                    <a:pt x="264532" y="277984"/>
                  </a:moveTo>
                  <a:lnTo>
                    <a:pt x="203614" y="259471"/>
                  </a:lnTo>
                  <a:lnTo>
                    <a:pt x="164158" y="239634"/>
                  </a:lnTo>
                  <a:lnTo>
                    <a:pt x="127821" y="215043"/>
                  </a:lnTo>
                  <a:lnTo>
                    <a:pt x="95009" y="186107"/>
                  </a:lnTo>
                  <a:lnTo>
                    <a:pt x="66130" y="153232"/>
                  </a:lnTo>
                  <a:lnTo>
                    <a:pt x="41588" y="116827"/>
                  </a:lnTo>
                  <a:lnTo>
                    <a:pt x="21793" y="77300"/>
                  </a:lnTo>
                  <a:lnTo>
                    <a:pt x="7149" y="35060"/>
                  </a:lnTo>
                  <a:lnTo>
                    <a:pt x="0" y="0"/>
                  </a:lnTo>
                </a:path>
              </a:pathLst>
            </a:custGeom>
            <a:ln w="12705">
              <a:solidFill>
                <a:srgbClr val="BEBEBE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7" name="object 37"/>
            <p:cNvSpPr/>
            <p:nvPr/>
          </p:nvSpPr>
          <p:spPr>
            <a:xfrm>
              <a:off x="3996690" y="4711464"/>
              <a:ext cx="3257550" cy="190500"/>
            </a:xfrm>
            <a:custGeom>
              <a:avLst/>
              <a:gdLst/>
              <a:ahLst/>
              <a:cxnLst/>
              <a:rect l="l" t="t" r="r" b="b"/>
              <a:pathLst>
                <a:path w="3257550" h="190500">
                  <a:moveTo>
                    <a:pt x="0" y="0"/>
                  </a:moveTo>
                  <a:lnTo>
                    <a:pt x="5030" y="43675"/>
                  </a:lnTo>
                  <a:lnTo>
                    <a:pt x="19361" y="83770"/>
                  </a:lnTo>
                  <a:lnTo>
                    <a:pt x="41848" y="119139"/>
                  </a:lnTo>
                  <a:lnTo>
                    <a:pt x="71349" y="148638"/>
                  </a:lnTo>
                  <a:lnTo>
                    <a:pt x="106718" y="171125"/>
                  </a:lnTo>
                  <a:lnTo>
                    <a:pt x="146814" y="185456"/>
                  </a:lnTo>
                  <a:lnTo>
                    <a:pt x="190492" y="190487"/>
                  </a:lnTo>
                  <a:lnTo>
                    <a:pt x="3068842" y="190487"/>
                  </a:lnTo>
                  <a:lnTo>
                    <a:pt x="3112520" y="185456"/>
                  </a:lnTo>
                  <a:lnTo>
                    <a:pt x="3152616" y="171125"/>
                  </a:lnTo>
                  <a:lnTo>
                    <a:pt x="3187986" y="148638"/>
                  </a:lnTo>
                  <a:lnTo>
                    <a:pt x="3217486" y="119139"/>
                  </a:lnTo>
                  <a:lnTo>
                    <a:pt x="3239973" y="83770"/>
                  </a:lnTo>
                  <a:lnTo>
                    <a:pt x="3254304" y="43675"/>
                  </a:lnTo>
                  <a:lnTo>
                    <a:pt x="3257550" y="15500"/>
                  </a:lnTo>
                </a:path>
              </a:pathLst>
            </a:custGeom>
            <a:ln w="17144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8" name="object 38"/>
          <p:cNvSpPr/>
          <p:nvPr/>
        </p:nvSpPr>
        <p:spPr>
          <a:xfrm>
            <a:off x="7065533" y="2838450"/>
            <a:ext cx="189230" cy="175260"/>
          </a:xfrm>
          <a:custGeom>
            <a:avLst/>
            <a:gdLst/>
            <a:ahLst/>
            <a:cxnLst/>
            <a:rect l="l" t="t" r="r" b="b"/>
            <a:pathLst>
              <a:path w="189229" h="175260">
                <a:moveTo>
                  <a:pt x="188706" y="174986"/>
                </a:moveTo>
                <a:lnTo>
                  <a:pt x="171129" y="106716"/>
                </a:lnTo>
                <a:lnTo>
                  <a:pt x="148642" y="71347"/>
                </a:lnTo>
                <a:lnTo>
                  <a:pt x="119142" y="41848"/>
                </a:lnTo>
                <a:lnTo>
                  <a:pt x="83772" y="19361"/>
                </a:lnTo>
                <a:lnTo>
                  <a:pt x="43677" y="5030"/>
                </a:lnTo>
                <a:lnTo>
                  <a:pt x="0" y="0"/>
                </a:lnTo>
              </a:path>
            </a:pathLst>
          </a:custGeom>
          <a:ln w="171449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pic>
        <p:nvPicPr>
          <p:cNvPr id="39" name="object 39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4654553" y="4108446"/>
            <a:ext cx="2028824" cy="628649"/>
          </a:xfrm>
          <a:prstGeom prst="rect">
            <a:avLst/>
          </a:prstGeom>
        </p:spPr>
      </p:pic>
      <p:sp>
        <p:nvSpPr>
          <p:cNvPr id="40" name="object 40"/>
          <p:cNvSpPr/>
          <p:nvPr/>
        </p:nvSpPr>
        <p:spPr>
          <a:xfrm>
            <a:off x="520065" y="5057136"/>
            <a:ext cx="281305" cy="281940"/>
          </a:xfrm>
          <a:custGeom>
            <a:avLst/>
            <a:gdLst/>
            <a:ahLst/>
            <a:cxnLst/>
            <a:rect l="l" t="t" r="r" b="b"/>
            <a:pathLst>
              <a:path w="281305" h="281939">
                <a:moveTo>
                  <a:pt x="0" y="281320"/>
                </a:moveTo>
                <a:lnTo>
                  <a:pt x="21793" y="204020"/>
                </a:lnTo>
                <a:lnTo>
                  <a:pt x="41588" y="164493"/>
                </a:lnTo>
                <a:lnTo>
                  <a:pt x="66130" y="128088"/>
                </a:lnTo>
                <a:lnTo>
                  <a:pt x="95009" y="95213"/>
                </a:lnTo>
                <a:lnTo>
                  <a:pt x="127821" y="66276"/>
                </a:lnTo>
                <a:lnTo>
                  <a:pt x="164158" y="41685"/>
                </a:lnTo>
                <a:lnTo>
                  <a:pt x="203614" y="21849"/>
                </a:lnTo>
                <a:lnTo>
                  <a:pt x="245781" y="7174"/>
                </a:lnTo>
                <a:lnTo>
                  <a:pt x="280830" y="0"/>
                </a:lnTo>
              </a:path>
            </a:pathLst>
          </a:custGeom>
          <a:ln w="12706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1" name="object 41"/>
          <p:cNvSpPr/>
          <p:nvPr/>
        </p:nvSpPr>
        <p:spPr>
          <a:xfrm>
            <a:off x="3473913" y="5057136"/>
            <a:ext cx="283210" cy="290830"/>
          </a:xfrm>
          <a:custGeom>
            <a:avLst/>
            <a:gdLst/>
            <a:ahLst/>
            <a:cxnLst/>
            <a:rect l="l" t="t" r="r" b="b"/>
            <a:pathLst>
              <a:path w="283210" h="290829">
                <a:moveTo>
                  <a:pt x="0" y="0"/>
                </a:moveTo>
                <a:lnTo>
                  <a:pt x="77216" y="21849"/>
                </a:lnTo>
                <a:lnTo>
                  <a:pt x="116671" y="41685"/>
                </a:lnTo>
                <a:lnTo>
                  <a:pt x="153008" y="66276"/>
                </a:lnTo>
                <a:lnTo>
                  <a:pt x="185820" y="95213"/>
                </a:lnTo>
                <a:lnTo>
                  <a:pt x="214700" y="128088"/>
                </a:lnTo>
                <a:lnTo>
                  <a:pt x="239241" y="164493"/>
                </a:lnTo>
                <a:lnTo>
                  <a:pt x="259037" y="204020"/>
                </a:lnTo>
                <a:lnTo>
                  <a:pt x="273680" y="246260"/>
                </a:lnTo>
                <a:lnTo>
                  <a:pt x="282746" y="290713"/>
                </a:lnTo>
              </a:path>
            </a:pathLst>
          </a:custGeom>
          <a:ln w="12705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2" name="object 42"/>
          <p:cNvSpPr/>
          <p:nvPr/>
        </p:nvSpPr>
        <p:spPr>
          <a:xfrm>
            <a:off x="3490211" y="6810518"/>
            <a:ext cx="266700" cy="287655"/>
          </a:xfrm>
          <a:custGeom>
            <a:avLst/>
            <a:gdLst/>
            <a:ahLst/>
            <a:cxnLst/>
            <a:rect l="l" t="t" r="r" b="b"/>
            <a:pathLst>
              <a:path w="266700" h="287654">
                <a:moveTo>
                  <a:pt x="266448" y="0"/>
                </a:moveTo>
                <a:lnTo>
                  <a:pt x="257382" y="44453"/>
                </a:lnTo>
                <a:lnTo>
                  <a:pt x="242739" y="86693"/>
                </a:lnTo>
                <a:lnTo>
                  <a:pt x="222943" y="126220"/>
                </a:lnTo>
                <a:lnTo>
                  <a:pt x="198402" y="162625"/>
                </a:lnTo>
                <a:lnTo>
                  <a:pt x="169522" y="195500"/>
                </a:lnTo>
                <a:lnTo>
                  <a:pt x="136710" y="224437"/>
                </a:lnTo>
                <a:lnTo>
                  <a:pt x="100373" y="249028"/>
                </a:lnTo>
                <a:lnTo>
                  <a:pt x="60918" y="268864"/>
                </a:lnTo>
                <a:lnTo>
                  <a:pt x="18751" y="283538"/>
                </a:lnTo>
                <a:lnTo>
                  <a:pt x="0" y="287377"/>
                </a:lnTo>
              </a:path>
            </a:pathLst>
          </a:custGeom>
          <a:ln w="12705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3" name="object 43"/>
          <p:cNvSpPr/>
          <p:nvPr/>
        </p:nvSpPr>
        <p:spPr>
          <a:xfrm>
            <a:off x="520065" y="6819912"/>
            <a:ext cx="264795" cy="278130"/>
          </a:xfrm>
          <a:custGeom>
            <a:avLst/>
            <a:gdLst/>
            <a:ahLst/>
            <a:cxnLst/>
            <a:rect l="l" t="t" r="r" b="b"/>
            <a:pathLst>
              <a:path w="264795" h="278129">
                <a:moveTo>
                  <a:pt x="264532" y="277984"/>
                </a:moveTo>
                <a:lnTo>
                  <a:pt x="203614" y="259471"/>
                </a:lnTo>
                <a:lnTo>
                  <a:pt x="164158" y="239634"/>
                </a:lnTo>
                <a:lnTo>
                  <a:pt x="127821" y="215043"/>
                </a:lnTo>
                <a:lnTo>
                  <a:pt x="95009" y="186106"/>
                </a:lnTo>
                <a:lnTo>
                  <a:pt x="66130" y="153231"/>
                </a:lnTo>
                <a:lnTo>
                  <a:pt x="41588" y="116826"/>
                </a:lnTo>
                <a:lnTo>
                  <a:pt x="21793" y="77300"/>
                </a:lnTo>
                <a:lnTo>
                  <a:pt x="7149" y="35060"/>
                </a:lnTo>
                <a:lnTo>
                  <a:pt x="0" y="0"/>
                </a:lnTo>
              </a:path>
            </a:pathLst>
          </a:custGeom>
          <a:ln w="12705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4" name="object 44"/>
          <p:cNvSpPr/>
          <p:nvPr/>
        </p:nvSpPr>
        <p:spPr>
          <a:xfrm>
            <a:off x="520065" y="5057136"/>
            <a:ext cx="281305" cy="281940"/>
          </a:xfrm>
          <a:custGeom>
            <a:avLst/>
            <a:gdLst/>
            <a:ahLst/>
            <a:cxnLst/>
            <a:rect l="l" t="t" r="r" b="b"/>
            <a:pathLst>
              <a:path w="281305" h="281939">
                <a:moveTo>
                  <a:pt x="0" y="281320"/>
                </a:moveTo>
                <a:lnTo>
                  <a:pt x="21793" y="204020"/>
                </a:lnTo>
                <a:lnTo>
                  <a:pt x="41588" y="164493"/>
                </a:lnTo>
                <a:lnTo>
                  <a:pt x="66130" y="128088"/>
                </a:lnTo>
                <a:lnTo>
                  <a:pt x="95009" y="95213"/>
                </a:lnTo>
                <a:lnTo>
                  <a:pt x="127821" y="66276"/>
                </a:lnTo>
                <a:lnTo>
                  <a:pt x="164158" y="41685"/>
                </a:lnTo>
                <a:lnTo>
                  <a:pt x="203614" y="21849"/>
                </a:lnTo>
                <a:lnTo>
                  <a:pt x="245781" y="7174"/>
                </a:lnTo>
                <a:lnTo>
                  <a:pt x="280830" y="0"/>
                </a:lnTo>
              </a:path>
            </a:pathLst>
          </a:custGeom>
          <a:ln w="12706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5" name="object 45"/>
          <p:cNvSpPr/>
          <p:nvPr/>
        </p:nvSpPr>
        <p:spPr>
          <a:xfrm>
            <a:off x="3473913" y="5057136"/>
            <a:ext cx="283210" cy="290830"/>
          </a:xfrm>
          <a:custGeom>
            <a:avLst/>
            <a:gdLst/>
            <a:ahLst/>
            <a:cxnLst/>
            <a:rect l="l" t="t" r="r" b="b"/>
            <a:pathLst>
              <a:path w="283210" h="290829">
                <a:moveTo>
                  <a:pt x="0" y="0"/>
                </a:moveTo>
                <a:lnTo>
                  <a:pt x="77216" y="21849"/>
                </a:lnTo>
                <a:lnTo>
                  <a:pt x="116671" y="41685"/>
                </a:lnTo>
                <a:lnTo>
                  <a:pt x="153008" y="66276"/>
                </a:lnTo>
                <a:lnTo>
                  <a:pt x="185820" y="95213"/>
                </a:lnTo>
                <a:lnTo>
                  <a:pt x="214700" y="128088"/>
                </a:lnTo>
                <a:lnTo>
                  <a:pt x="239241" y="164493"/>
                </a:lnTo>
                <a:lnTo>
                  <a:pt x="259037" y="204020"/>
                </a:lnTo>
                <a:lnTo>
                  <a:pt x="273680" y="246260"/>
                </a:lnTo>
                <a:lnTo>
                  <a:pt x="282746" y="290713"/>
                </a:lnTo>
              </a:path>
            </a:pathLst>
          </a:custGeom>
          <a:ln w="12705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6" name="object 46"/>
          <p:cNvSpPr/>
          <p:nvPr/>
        </p:nvSpPr>
        <p:spPr>
          <a:xfrm>
            <a:off x="3490211" y="6810518"/>
            <a:ext cx="266700" cy="287655"/>
          </a:xfrm>
          <a:custGeom>
            <a:avLst/>
            <a:gdLst/>
            <a:ahLst/>
            <a:cxnLst/>
            <a:rect l="l" t="t" r="r" b="b"/>
            <a:pathLst>
              <a:path w="266700" h="287654">
                <a:moveTo>
                  <a:pt x="266448" y="0"/>
                </a:moveTo>
                <a:lnTo>
                  <a:pt x="257382" y="44453"/>
                </a:lnTo>
                <a:lnTo>
                  <a:pt x="242739" y="86693"/>
                </a:lnTo>
                <a:lnTo>
                  <a:pt x="222943" y="126220"/>
                </a:lnTo>
                <a:lnTo>
                  <a:pt x="198402" y="162625"/>
                </a:lnTo>
                <a:lnTo>
                  <a:pt x="169522" y="195500"/>
                </a:lnTo>
                <a:lnTo>
                  <a:pt x="136710" y="224437"/>
                </a:lnTo>
                <a:lnTo>
                  <a:pt x="100373" y="249028"/>
                </a:lnTo>
                <a:lnTo>
                  <a:pt x="60918" y="268864"/>
                </a:lnTo>
                <a:lnTo>
                  <a:pt x="18751" y="283538"/>
                </a:lnTo>
                <a:lnTo>
                  <a:pt x="0" y="287377"/>
                </a:lnTo>
              </a:path>
            </a:pathLst>
          </a:custGeom>
          <a:ln w="12705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grpSp>
        <p:nvGrpSpPr>
          <p:cNvPr id="47" name="object 47"/>
          <p:cNvGrpSpPr/>
          <p:nvPr/>
        </p:nvGrpSpPr>
        <p:grpSpPr>
          <a:xfrm>
            <a:off x="422909" y="6813559"/>
            <a:ext cx="3429000" cy="381635"/>
            <a:chOff x="422909" y="6813559"/>
            <a:chExt cx="3429000" cy="381635"/>
          </a:xfrm>
        </p:grpSpPr>
        <p:sp>
          <p:nvSpPr>
            <p:cNvPr id="48" name="object 48"/>
            <p:cNvSpPr/>
            <p:nvPr/>
          </p:nvSpPr>
          <p:spPr>
            <a:xfrm>
              <a:off x="520065" y="6819912"/>
              <a:ext cx="264795" cy="278130"/>
            </a:xfrm>
            <a:custGeom>
              <a:avLst/>
              <a:gdLst/>
              <a:ahLst/>
              <a:cxnLst/>
              <a:rect l="l" t="t" r="r" b="b"/>
              <a:pathLst>
                <a:path w="264795" h="278129">
                  <a:moveTo>
                    <a:pt x="264532" y="277984"/>
                  </a:moveTo>
                  <a:lnTo>
                    <a:pt x="203614" y="259471"/>
                  </a:lnTo>
                  <a:lnTo>
                    <a:pt x="164158" y="239634"/>
                  </a:lnTo>
                  <a:lnTo>
                    <a:pt x="127821" y="215043"/>
                  </a:lnTo>
                  <a:lnTo>
                    <a:pt x="95009" y="186106"/>
                  </a:lnTo>
                  <a:lnTo>
                    <a:pt x="66130" y="153231"/>
                  </a:lnTo>
                  <a:lnTo>
                    <a:pt x="41588" y="116826"/>
                  </a:lnTo>
                  <a:lnTo>
                    <a:pt x="21793" y="77300"/>
                  </a:lnTo>
                  <a:lnTo>
                    <a:pt x="7149" y="35060"/>
                  </a:lnTo>
                  <a:lnTo>
                    <a:pt x="0" y="0"/>
                  </a:lnTo>
                </a:path>
              </a:pathLst>
            </a:custGeom>
            <a:ln w="12705">
              <a:solidFill>
                <a:srgbClr val="BEBEBE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9" name="object 49"/>
            <p:cNvSpPr/>
            <p:nvPr/>
          </p:nvSpPr>
          <p:spPr>
            <a:xfrm>
              <a:off x="508634" y="6918719"/>
              <a:ext cx="3257550" cy="190500"/>
            </a:xfrm>
            <a:custGeom>
              <a:avLst/>
              <a:gdLst/>
              <a:ahLst/>
              <a:cxnLst/>
              <a:rect l="l" t="t" r="r" b="b"/>
              <a:pathLst>
                <a:path w="3257550" h="190500">
                  <a:moveTo>
                    <a:pt x="0" y="0"/>
                  </a:moveTo>
                  <a:lnTo>
                    <a:pt x="5031" y="43677"/>
                  </a:lnTo>
                  <a:lnTo>
                    <a:pt x="19361" y="83772"/>
                  </a:lnTo>
                  <a:lnTo>
                    <a:pt x="41849" y="119141"/>
                  </a:lnTo>
                  <a:lnTo>
                    <a:pt x="71349" y="148640"/>
                  </a:lnTo>
                  <a:lnTo>
                    <a:pt x="106719" y="171127"/>
                  </a:lnTo>
                  <a:lnTo>
                    <a:pt x="146814" y="185458"/>
                  </a:lnTo>
                  <a:lnTo>
                    <a:pt x="190493" y="190489"/>
                  </a:lnTo>
                  <a:lnTo>
                    <a:pt x="3068842" y="190489"/>
                  </a:lnTo>
                  <a:lnTo>
                    <a:pt x="3112521" y="185458"/>
                  </a:lnTo>
                  <a:lnTo>
                    <a:pt x="3152616" y="171127"/>
                  </a:lnTo>
                  <a:lnTo>
                    <a:pt x="3187986" y="148640"/>
                  </a:lnTo>
                  <a:lnTo>
                    <a:pt x="3217486" y="119141"/>
                  </a:lnTo>
                  <a:lnTo>
                    <a:pt x="3239973" y="83772"/>
                  </a:lnTo>
                  <a:lnTo>
                    <a:pt x="3254304" y="43677"/>
                  </a:lnTo>
                  <a:lnTo>
                    <a:pt x="3257550" y="15504"/>
                  </a:lnTo>
                </a:path>
              </a:pathLst>
            </a:custGeom>
            <a:ln w="17144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0" name="object 50"/>
          <p:cNvSpPr/>
          <p:nvPr/>
        </p:nvSpPr>
        <p:spPr>
          <a:xfrm>
            <a:off x="3577479" y="5045706"/>
            <a:ext cx="189230" cy="175260"/>
          </a:xfrm>
          <a:custGeom>
            <a:avLst/>
            <a:gdLst/>
            <a:ahLst/>
            <a:cxnLst/>
            <a:rect l="l" t="t" r="r" b="b"/>
            <a:pathLst>
              <a:path w="189229" h="175260">
                <a:moveTo>
                  <a:pt x="188705" y="174984"/>
                </a:moveTo>
                <a:lnTo>
                  <a:pt x="171129" y="106716"/>
                </a:lnTo>
                <a:lnTo>
                  <a:pt x="148642" y="71347"/>
                </a:lnTo>
                <a:lnTo>
                  <a:pt x="119142" y="41848"/>
                </a:lnTo>
                <a:lnTo>
                  <a:pt x="83772" y="19361"/>
                </a:lnTo>
                <a:lnTo>
                  <a:pt x="43676" y="5030"/>
                </a:lnTo>
                <a:lnTo>
                  <a:pt x="0" y="0"/>
                </a:lnTo>
              </a:path>
            </a:pathLst>
          </a:custGeom>
          <a:ln w="171449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pic>
        <p:nvPicPr>
          <p:cNvPr id="51" name="object 51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1168403" y="6315075"/>
            <a:ext cx="2028824" cy="638174"/>
          </a:xfrm>
          <a:prstGeom prst="rect">
            <a:avLst/>
          </a:prstGeom>
        </p:spPr>
      </p:pic>
      <p:sp>
        <p:nvSpPr>
          <p:cNvPr id="52" name="object 52"/>
          <p:cNvSpPr/>
          <p:nvPr/>
        </p:nvSpPr>
        <p:spPr>
          <a:xfrm>
            <a:off x="4007482" y="5057136"/>
            <a:ext cx="281305" cy="281940"/>
          </a:xfrm>
          <a:custGeom>
            <a:avLst/>
            <a:gdLst/>
            <a:ahLst/>
            <a:cxnLst/>
            <a:rect l="l" t="t" r="r" b="b"/>
            <a:pathLst>
              <a:path w="281304" h="281939">
                <a:moveTo>
                  <a:pt x="0" y="281318"/>
                </a:moveTo>
                <a:lnTo>
                  <a:pt x="21792" y="204020"/>
                </a:lnTo>
                <a:lnTo>
                  <a:pt x="41588" y="164493"/>
                </a:lnTo>
                <a:lnTo>
                  <a:pt x="66129" y="128088"/>
                </a:lnTo>
                <a:lnTo>
                  <a:pt x="95009" y="95213"/>
                </a:lnTo>
                <a:lnTo>
                  <a:pt x="127821" y="66276"/>
                </a:lnTo>
                <a:lnTo>
                  <a:pt x="164158" y="41685"/>
                </a:lnTo>
                <a:lnTo>
                  <a:pt x="203614" y="21849"/>
                </a:lnTo>
                <a:lnTo>
                  <a:pt x="245781" y="7174"/>
                </a:lnTo>
                <a:lnTo>
                  <a:pt x="280830" y="0"/>
                </a:lnTo>
              </a:path>
            </a:pathLst>
          </a:custGeom>
          <a:ln w="12706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3" name="object 53"/>
          <p:cNvSpPr/>
          <p:nvPr/>
        </p:nvSpPr>
        <p:spPr>
          <a:xfrm>
            <a:off x="6961330" y="5057136"/>
            <a:ext cx="283210" cy="290830"/>
          </a:xfrm>
          <a:custGeom>
            <a:avLst/>
            <a:gdLst/>
            <a:ahLst/>
            <a:cxnLst/>
            <a:rect l="l" t="t" r="r" b="b"/>
            <a:pathLst>
              <a:path w="283209" h="290829">
                <a:moveTo>
                  <a:pt x="0" y="0"/>
                </a:moveTo>
                <a:lnTo>
                  <a:pt x="77216" y="21849"/>
                </a:lnTo>
                <a:lnTo>
                  <a:pt x="116671" y="41685"/>
                </a:lnTo>
                <a:lnTo>
                  <a:pt x="153008" y="66276"/>
                </a:lnTo>
                <a:lnTo>
                  <a:pt x="185820" y="95213"/>
                </a:lnTo>
                <a:lnTo>
                  <a:pt x="214700" y="128088"/>
                </a:lnTo>
                <a:lnTo>
                  <a:pt x="239241" y="164493"/>
                </a:lnTo>
                <a:lnTo>
                  <a:pt x="259037" y="204020"/>
                </a:lnTo>
                <a:lnTo>
                  <a:pt x="273680" y="246260"/>
                </a:lnTo>
                <a:lnTo>
                  <a:pt x="282746" y="290713"/>
                </a:lnTo>
              </a:path>
            </a:pathLst>
          </a:custGeom>
          <a:ln w="12705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4" name="object 54"/>
          <p:cNvSpPr/>
          <p:nvPr/>
        </p:nvSpPr>
        <p:spPr>
          <a:xfrm>
            <a:off x="6977628" y="6810519"/>
            <a:ext cx="266700" cy="287655"/>
          </a:xfrm>
          <a:custGeom>
            <a:avLst/>
            <a:gdLst/>
            <a:ahLst/>
            <a:cxnLst/>
            <a:rect l="l" t="t" r="r" b="b"/>
            <a:pathLst>
              <a:path w="266700" h="287654">
                <a:moveTo>
                  <a:pt x="266448" y="0"/>
                </a:moveTo>
                <a:lnTo>
                  <a:pt x="257382" y="44452"/>
                </a:lnTo>
                <a:lnTo>
                  <a:pt x="242739" y="86693"/>
                </a:lnTo>
                <a:lnTo>
                  <a:pt x="222943" y="126219"/>
                </a:lnTo>
                <a:lnTo>
                  <a:pt x="198402" y="162624"/>
                </a:lnTo>
                <a:lnTo>
                  <a:pt x="169522" y="195499"/>
                </a:lnTo>
                <a:lnTo>
                  <a:pt x="136710" y="224436"/>
                </a:lnTo>
                <a:lnTo>
                  <a:pt x="100373" y="249027"/>
                </a:lnTo>
                <a:lnTo>
                  <a:pt x="60918" y="268864"/>
                </a:lnTo>
                <a:lnTo>
                  <a:pt x="18751" y="283538"/>
                </a:lnTo>
                <a:lnTo>
                  <a:pt x="0" y="287376"/>
                </a:lnTo>
              </a:path>
            </a:pathLst>
          </a:custGeom>
          <a:ln w="12705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5" name="object 55"/>
          <p:cNvSpPr/>
          <p:nvPr/>
        </p:nvSpPr>
        <p:spPr>
          <a:xfrm>
            <a:off x="4007482" y="6819913"/>
            <a:ext cx="264795" cy="278130"/>
          </a:xfrm>
          <a:custGeom>
            <a:avLst/>
            <a:gdLst/>
            <a:ahLst/>
            <a:cxnLst/>
            <a:rect l="l" t="t" r="r" b="b"/>
            <a:pathLst>
              <a:path w="264795" h="278129">
                <a:moveTo>
                  <a:pt x="264532" y="277982"/>
                </a:moveTo>
                <a:lnTo>
                  <a:pt x="203614" y="259469"/>
                </a:lnTo>
                <a:lnTo>
                  <a:pt x="164158" y="239632"/>
                </a:lnTo>
                <a:lnTo>
                  <a:pt x="127821" y="215042"/>
                </a:lnTo>
                <a:lnTo>
                  <a:pt x="95009" y="186105"/>
                </a:lnTo>
                <a:lnTo>
                  <a:pt x="66129" y="153230"/>
                </a:lnTo>
                <a:lnTo>
                  <a:pt x="41588" y="116825"/>
                </a:lnTo>
                <a:lnTo>
                  <a:pt x="21792" y="77298"/>
                </a:lnTo>
                <a:lnTo>
                  <a:pt x="7149" y="35058"/>
                </a:lnTo>
                <a:lnTo>
                  <a:pt x="0" y="0"/>
                </a:lnTo>
              </a:path>
            </a:pathLst>
          </a:custGeom>
          <a:ln w="12705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6" name="object 56"/>
          <p:cNvSpPr/>
          <p:nvPr/>
        </p:nvSpPr>
        <p:spPr>
          <a:xfrm>
            <a:off x="4007482" y="5057136"/>
            <a:ext cx="281305" cy="281940"/>
          </a:xfrm>
          <a:custGeom>
            <a:avLst/>
            <a:gdLst/>
            <a:ahLst/>
            <a:cxnLst/>
            <a:rect l="l" t="t" r="r" b="b"/>
            <a:pathLst>
              <a:path w="281304" h="281939">
                <a:moveTo>
                  <a:pt x="0" y="281318"/>
                </a:moveTo>
                <a:lnTo>
                  <a:pt x="21792" y="204020"/>
                </a:lnTo>
                <a:lnTo>
                  <a:pt x="41588" y="164493"/>
                </a:lnTo>
                <a:lnTo>
                  <a:pt x="66129" y="128088"/>
                </a:lnTo>
                <a:lnTo>
                  <a:pt x="95009" y="95213"/>
                </a:lnTo>
                <a:lnTo>
                  <a:pt x="127821" y="66276"/>
                </a:lnTo>
                <a:lnTo>
                  <a:pt x="164158" y="41685"/>
                </a:lnTo>
                <a:lnTo>
                  <a:pt x="203614" y="21849"/>
                </a:lnTo>
                <a:lnTo>
                  <a:pt x="245781" y="7174"/>
                </a:lnTo>
                <a:lnTo>
                  <a:pt x="280830" y="0"/>
                </a:lnTo>
              </a:path>
            </a:pathLst>
          </a:custGeom>
          <a:ln w="12706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7" name="object 57"/>
          <p:cNvSpPr/>
          <p:nvPr/>
        </p:nvSpPr>
        <p:spPr>
          <a:xfrm>
            <a:off x="6961330" y="5057136"/>
            <a:ext cx="283210" cy="290830"/>
          </a:xfrm>
          <a:custGeom>
            <a:avLst/>
            <a:gdLst/>
            <a:ahLst/>
            <a:cxnLst/>
            <a:rect l="l" t="t" r="r" b="b"/>
            <a:pathLst>
              <a:path w="283209" h="290829">
                <a:moveTo>
                  <a:pt x="0" y="0"/>
                </a:moveTo>
                <a:lnTo>
                  <a:pt x="77216" y="21849"/>
                </a:lnTo>
                <a:lnTo>
                  <a:pt x="116671" y="41685"/>
                </a:lnTo>
                <a:lnTo>
                  <a:pt x="153008" y="66276"/>
                </a:lnTo>
                <a:lnTo>
                  <a:pt x="185820" y="95213"/>
                </a:lnTo>
                <a:lnTo>
                  <a:pt x="214700" y="128088"/>
                </a:lnTo>
                <a:lnTo>
                  <a:pt x="239241" y="164493"/>
                </a:lnTo>
                <a:lnTo>
                  <a:pt x="259037" y="204020"/>
                </a:lnTo>
                <a:lnTo>
                  <a:pt x="273680" y="246260"/>
                </a:lnTo>
                <a:lnTo>
                  <a:pt x="282746" y="290713"/>
                </a:lnTo>
              </a:path>
            </a:pathLst>
          </a:custGeom>
          <a:ln w="12705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8" name="object 58"/>
          <p:cNvSpPr/>
          <p:nvPr/>
        </p:nvSpPr>
        <p:spPr>
          <a:xfrm>
            <a:off x="6977628" y="6810519"/>
            <a:ext cx="266700" cy="287655"/>
          </a:xfrm>
          <a:custGeom>
            <a:avLst/>
            <a:gdLst/>
            <a:ahLst/>
            <a:cxnLst/>
            <a:rect l="l" t="t" r="r" b="b"/>
            <a:pathLst>
              <a:path w="266700" h="287654">
                <a:moveTo>
                  <a:pt x="266448" y="0"/>
                </a:moveTo>
                <a:lnTo>
                  <a:pt x="257382" y="44452"/>
                </a:lnTo>
                <a:lnTo>
                  <a:pt x="242739" y="86693"/>
                </a:lnTo>
                <a:lnTo>
                  <a:pt x="222943" y="126219"/>
                </a:lnTo>
                <a:lnTo>
                  <a:pt x="198402" y="162624"/>
                </a:lnTo>
                <a:lnTo>
                  <a:pt x="169522" y="195499"/>
                </a:lnTo>
                <a:lnTo>
                  <a:pt x="136710" y="224436"/>
                </a:lnTo>
                <a:lnTo>
                  <a:pt x="100373" y="249027"/>
                </a:lnTo>
                <a:lnTo>
                  <a:pt x="60918" y="268864"/>
                </a:lnTo>
                <a:lnTo>
                  <a:pt x="18751" y="283538"/>
                </a:lnTo>
                <a:lnTo>
                  <a:pt x="0" y="287376"/>
                </a:lnTo>
              </a:path>
            </a:pathLst>
          </a:custGeom>
          <a:ln w="12705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grpSp>
        <p:nvGrpSpPr>
          <p:cNvPr id="59" name="object 59"/>
          <p:cNvGrpSpPr/>
          <p:nvPr/>
        </p:nvGrpSpPr>
        <p:grpSpPr>
          <a:xfrm>
            <a:off x="3910326" y="6813560"/>
            <a:ext cx="3429000" cy="381635"/>
            <a:chOff x="3910326" y="6813560"/>
            <a:chExt cx="3429000" cy="381635"/>
          </a:xfrm>
        </p:grpSpPr>
        <p:sp>
          <p:nvSpPr>
            <p:cNvPr id="60" name="object 60"/>
            <p:cNvSpPr/>
            <p:nvPr/>
          </p:nvSpPr>
          <p:spPr>
            <a:xfrm>
              <a:off x="4007482" y="6819913"/>
              <a:ext cx="264795" cy="278130"/>
            </a:xfrm>
            <a:custGeom>
              <a:avLst/>
              <a:gdLst/>
              <a:ahLst/>
              <a:cxnLst/>
              <a:rect l="l" t="t" r="r" b="b"/>
              <a:pathLst>
                <a:path w="264795" h="278129">
                  <a:moveTo>
                    <a:pt x="264532" y="277982"/>
                  </a:moveTo>
                  <a:lnTo>
                    <a:pt x="203614" y="259469"/>
                  </a:lnTo>
                  <a:lnTo>
                    <a:pt x="164158" y="239632"/>
                  </a:lnTo>
                  <a:lnTo>
                    <a:pt x="127821" y="215042"/>
                  </a:lnTo>
                  <a:lnTo>
                    <a:pt x="95009" y="186105"/>
                  </a:lnTo>
                  <a:lnTo>
                    <a:pt x="66129" y="153230"/>
                  </a:lnTo>
                  <a:lnTo>
                    <a:pt x="41588" y="116825"/>
                  </a:lnTo>
                  <a:lnTo>
                    <a:pt x="21792" y="77298"/>
                  </a:lnTo>
                  <a:lnTo>
                    <a:pt x="7149" y="35058"/>
                  </a:lnTo>
                  <a:lnTo>
                    <a:pt x="0" y="0"/>
                  </a:lnTo>
                </a:path>
              </a:pathLst>
            </a:custGeom>
            <a:ln w="12705">
              <a:solidFill>
                <a:srgbClr val="BEBEBE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1" name="object 61"/>
            <p:cNvSpPr/>
            <p:nvPr/>
          </p:nvSpPr>
          <p:spPr>
            <a:xfrm>
              <a:off x="3996051" y="6918719"/>
              <a:ext cx="3257550" cy="190500"/>
            </a:xfrm>
            <a:custGeom>
              <a:avLst/>
              <a:gdLst/>
              <a:ahLst/>
              <a:cxnLst/>
              <a:rect l="l" t="t" r="r" b="b"/>
              <a:pathLst>
                <a:path w="3257550" h="190500">
                  <a:moveTo>
                    <a:pt x="0" y="0"/>
                  </a:moveTo>
                  <a:lnTo>
                    <a:pt x="5030" y="43676"/>
                  </a:lnTo>
                  <a:lnTo>
                    <a:pt x="19361" y="83771"/>
                  </a:lnTo>
                  <a:lnTo>
                    <a:pt x="41849" y="119140"/>
                  </a:lnTo>
                  <a:lnTo>
                    <a:pt x="71349" y="148640"/>
                  </a:lnTo>
                  <a:lnTo>
                    <a:pt x="106718" y="171126"/>
                  </a:lnTo>
                  <a:lnTo>
                    <a:pt x="146814" y="185457"/>
                  </a:lnTo>
                  <a:lnTo>
                    <a:pt x="190492" y="190488"/>
                  </a:lnTo>
                  <a:lnTo>
                    <a:pt x="3068842" y="190488"/>
                  </a:lnTo>
                  <a:lnTo>
                    <a:pt x="3112521" y="185457"/>
                  </a:lnTo>
                  <a:lnTo>
                    <a:pt x="3152616" y="171126"/>
                  </a:lnTo>
                  <a:lnTo>
                    <a:pt x="3187986" y="148640"/>
                  </a:lnTo>
                  <a:lnTo>
                    <a:pt x="3217486" y="119140"/>
                  </a:lnTo>
                  <a:lnTo>
                    <a:pt x="3239973" y="83771"/>
                  </a:lnTo>
                  <a:lnTo>
                    <a:pt x="3254304" y="43676"/>
                  </a:lnTo>
                  <a:lnTo>
                    <a:pt x="3257549" y="15506"/>
                  </a:lnTo>
                </a:path>
              </a:pathLst>
            </a:custGeom>
            <a:ln w="17144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62" name="object 62"/>
          <p:cNvSpPr/>
          <p:nvPr/>
        </p:nvSpPr>
        <p:spPr>
          <a:xfrm>
            <a:off x="7064895" y="5045706"/>
            <a:ext cx="189230" cy="175260"/>
          </a:xfrm>
          <a:custGeom>
            <a:avLst/>
            <a:gdLst/>
            <a:ahLst/>
            <a:cxnLst/>
            <a:rect l="l" t="t" r="r" b="b"/>
            <a:pathLst>
              <a:path w="189229" h="175260">
                <a:moveTo>
                  <a:pt x="188705" y="174981"/>
                </a:moveTo>
                <a:lnTo>
                  <a:pt x="171129" y="106716"/>
                </a:lnTo>
                <a:lnTo>
                  <a:pt x="148642" y="71347"/>
                </a:lnTo>
                <a:lnTo>
                  <a:pt x="119142" y="41848"/>
                </a:lnTo>
                <a:lnTo>
                  <a:pt x="83772" y="19361"/>
                </a:lnTo>
                <a:lnTo>
                  <a:pt x="43676" y="5030"/>
                </a:lnTo>
                <a:lnTo>
                  <a:pt x="0" y="0"/>
                </a:lnTo>
              </a:path>
            </a:pathLst>
          </a:custGeom>
          <a:ln w="171449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pic>
        <p:nvPicPr>
          <p:cNvPr id="63" name="object 63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4654553" y="6315075"/>
            <a:ext cx="2028824" cy="638174"/>
          </a:xfrm>
          <a:prstGeom prst="rect">
            <a:avLst/>
          </a:prstGeom>
        </p:spPr>
      </p:pic>
      <p:sp>
        <p:nvSpPr>
          <p:cNvPr id="64" name="object 64"/>
          <p:cNvSpPr/>
          <p:nvPr/>
        </p:nvSpPr>
        <p:spPr>
          <a:xfrm>
            <a:off x="530856" y="7233284"/>
            <a:ext cx="281305" cy="281305"/>
          </a:xfrm>
          <a:custGeom>
            <a:avLst/>
            <a:gdLst/>
            <a:ahLst/>
            <a:cxnLst/>
            <a:rect l="l" t="t" r="r" b="b"/>
            <a:pathLst>
              <a:path w="281305" h="281304">
                <a:moveTo>
                  <a:pt x="0" y="281217"/>
                </a:moveTo>
                <a:lnTo>
                  <a:pt x="21776" y="204006"/>
                </a:lnTo>
                <a:lnTo>
                  <a:pt x="41572" y="164481"/>
                </a:lnTo>
                <a:lnTo>
                  <a:pt x="66113" y="128079"/>
                </a:lnTo>
                <a:lnTo>
                  <a:pt x="94993" y="95206"/>
                </a:lnTo>
                <a:lnTo>
                  <a:pt x="127806" y="66271"/>
                </a:lnTo>
                <a:lnTo>
                  <a:pt x="164143" y="41681"/>
                </a:lnTo>
                <a:lnTo>
                  <a:pt x="203599" y="21846"/>
                </a:lnTo>
                <a:lnTo>
                  <a:pt x="245766" y="7172"/>
                </a:lnTo>
                <a:lnTo>
                  <a:pt x="280808" y="0"/>
                </a:lnTo>
              </a:path>
            </a:pathLst>
          </a:custGeom>
          <a:ln w="12705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5" name="object 65"/>
          <p:cNvSpPr/>
          <p:nvPr/>
        </p:nvSpPr>
        <p:spPr>
          <a:xfrm>
            <a:off x="3484727" y="7233284"/>
            <a:ext cx="283210" cy="290830"/>
          </a:xfrm>
          <a:custGeom>
            <a:avLst/>
            <a:gdLst/>
            <a:ahLst/>
            <a:cxnLst/>
            <a:rect l="l" t="t" r="r" b="b"/>
            <a:pathLst>
              <a:path w="283210" h="290829">
                <a:moveTo>
                  <a:pt x="0" y="0"/>
                </a:moveTo>
                <a:lnTo>
                  <a:pt x="77209" y="21846"/>
                </a:lnTo>
                <a:lnTo>
                  <a:pt x="116665" y="41681"/>
                </a:lnTo>
                <a:lnTo>
                  <a:pt x="153002" y="66271"/>
                </a:lnTo>
                <a:lnTo>
                  <a:pt x="185815" y="95206"/>
                </a:lnTo>
                <a:lnTo>
                  <a:pt x="214695" y="128079"/>
                </a:lnTo>
                <a:lnTo>
                  <a:pt x="239236" y="164481"/>
                </a:lnTo>
                <a:lnTo>
                  <a:pt x="259032" y="204006"/>
                </a:lnTo>
                <a:lnTo>
                  <a:pt x="273676" y="246243"/>
                </a:lnTo>
                <a:lnTo>
                  <a:pt x="282723" y="290608"/>
                </a:lnTo>
              </a:path>
            </a:pathLst>
          </a:custGeom>
          <a:ln w="12705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6" name="object 66"/>
          <p:cNvSpPr/>
          <p:nvPr/>
        </p:nvSpPr>
        <p:spPr>
          <a:xfrm>
            <a:off x="3500691" y="8986673"/>
            <a:ext cx="267335" cy="287655"/>
          </a:xfrm>
          <a:custGeom>
            <a:avLst/>
            <a:gdLst/>
            <a:ahLst/>
            <a:cxnLst/>
            <a:rect l="l" t="t" r="r" b="b"/>
            <a:pathLst>
              <a:path w="267335" h="287654">
                <a:moveTo>
                  <a:pt x="266759" y="0"/>
                </a:moveTo>
                <a:lnTo>
                  <a:pt x="257711" y="44388"/>
                </a:lnTo>
                <a:lnTo>
                  <a:pt x="243068" y="86646"/>
                </a:lnTo>
                <a:lnTo>
                  <a:pt x="223272" y="126186"/>
                </a:lnTo>
                <a:lnTo>
                  <a:pt x="198730" y="162601"/>
                </a:lnTo>
                <a:lnTo>
                  <a:pt x="169850" y="195483"/>
                </a:lnTo>
                <a:lnTo>
                  <a:pt x="137038" y="224425"/>
                </a:lnTo>
                <a:lnTo>
                  <a:pt x="100701" y="249019"/>
                </a:lnTo>
                <a:lnTo>
                  <a:pt x="61245" y="268857"/>
                </a:lnTo>
                <a:lnTo>
                  <a:pt x="19077" y="283532"/>
                </a:lnTo>
                <a:lnTo>
                  <a:pt x="0" y="287437"/>
                </a:lnTo>
              </a:path>
            </a:pathLst>
          </a:custGeom>
          <a:ln w="12704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7" name="object 67"/>
          <p:cNvSpPr/>
          <p:nvPr/>
        </p:nvSpPr>
        <p:spPr>
          <a:xfrm>
            <a:off x="530856" y="8996038"/>
            <a:ext cx="265430" cy="278130"/>
          </a:xfrm>
          <a:custGeom>
            <a:avLst/>
            <a:gdLst/>
            <a:ahLst/>
            <a:cxnLst/>
            <a:rect l="l" t="t" r="r" b="b"/>
            <a:pathLst>
              <a:path w="265430" h="278129">
                <a:moveTo>
                  <a:pt x="264874" y="278072"/>
                </a:moveTo>
                <a:lnTo>
                  <a:pt x="203599" y="259474"/>
                </a:lnTo>
                <a:lnTo>
                  <a:pt x="164143" y="239626"/>
                </a:lnTo>
                <a:lnTo>
                  <a:pt x="127806" y="215021"/>
                </a:lnTo>
                <a:lnTo>
                  <a:pt x="94993" y="186070"/>
                </a:lnTo>
                <a:lnTo>
                  <a:pt x="66113" y="153182"/>
                </a:lnTo>
                <a:lnTo>
                  <a:pt x="41572" y="116764"/>
                </a:lnTo>
                <a:lnTo>
                  <a:pt x="21776" y="77227"/>
                </a:lnTo>
                <a:lnTo>
                  <a:pt x="7132" y="34979"/>
                </a:lnTo>
                <a:lnTo>
                  <a:pt x="0" y="0"/>
                </a:lnTo>
              </a:path>
            </a:pathLst>
          </a:custGeom>
          <a:ln w="12705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8" name="object 68"/>
          <p:cNvSpPr/>
          <p:nvPr/>
        </p:nvSpPr>
        <p:spPr>
          <a:xfrm>
            <a:off x="530856" y="7233284"/>
            <a:ext cx="281305" cy="281305"/>
          </a:xfrm>
          <a:custGeom>
            <a:avLst/>
            <a:gdLst/>
            <a:ahLst/>
            <a:cxnLst/>
            <a:rect l="l" t="t" r="r" b="b"/>
            <a:pathLst>
              <a:path w="281305" h="281304">
                <a:moveTo>
                  <a:pt x="0" y="281217"/>
                </a:moveTo>
                <a:lnTo>
                  <a:pt x="21776" y="204006"/>
                </a:lnTo>
                <a:lnTo>
                  <a:pt x="41572" y="164481"/>
                </a:lnTo>
                <a:lnTo>
                  <a:pt x="66113" y="128079"/>
                </a:lnTo>
                <a:lnTo>
                  <a:pt x="94993" y="95206"/>
                </a:lnTo>
                <a:lnTo>
                  <a:pt x="127806" y="66271"/>
                </a:lnTo>
                <a:lnTo>
                  <a:pt x="164143" y="41681"/>
                </a:lnTo>
                <a:lnTo>
                  <a:pt x="203599" y="21846"/>
                </a:lnTo>
                <a:lnTo>
                  <a:pt x="245766" y="7172"/>
                </a:lnTo>
                <a:lnTo>
                  <a:pt x="280808" y="0"/>
                </a:lnTo>
              </a:path>
            </a:pathLst>
          </a:custGeom>
          <a:ln w="12705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9" name="object 69"/>
          <p:cNvSpPr/>
          <p:nvPr/>
        </p:nvSpPr>
        <p:spPr>
          <a:xfrm>
            <a:off x="3484727" y="7233284"/>
            <a:ext cx="283210" cy="290830"/>
          </a:xfrm>
          <a:custGeom>
            <a:avLst/>
            <a:gdLst/>
            <a:ahLst/>
            <a:cxnLst/>
            <a:rect l="l" t="t" r="r" b="b"/>
            <a:pathLst>
              <a:path w="283210" h="290829">
                <a:moveTo>
                  <a:pt x="0" y="0"/>
                </a:moveTo>
                <a:lnTo>
                  <a:pt x="77209" y="21846"/>
                </a:lnTo>
                <a:lnTo>
                  <a:pt x="116665" y="41681"/>
                </a:lnTo>
                <a:lnTo>
                  <a:pt x="153002" y="66271"/>
                </a:lnTo>
                <a:lnTo>
                  <a:pt x="185815" y="95206"/>
                </a:lnTo>
                <a:lnTo>
                  <a:pt x="214695" y="128079"/>
                </a:lnTo>
                <a:lnTo>
                  <a:pt x="239236" y="164481"/>
                </a:lnTo>
                <a:lnTo>
                  <a:pt x="259032" y="204006"/>
                </a:lnTo>
                <a:lnTo>
                  <a:pt x="273676" y="246243"/>
                </a:lnTo>
                <a:lnTo>
                  <a:pt x="282723" y="290608"/>
                </a:lnTo>
              </a:path>
            </a:pathLst>
          </a:custGeom>
          <a:ln w="12705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0" name="object 70"/>
          <p:cNvSpPr/>
          <p:nvPr/>
        </p:nvSpPr>
        <p:spPr>
          <a:xfrm>
            <a:off x="3500691" y="8986673"/>
            <a:ext cx="267335" cy="287655"/>
          </a:xfrm>
          <a:custGeom>
            <a:avLst/>
            <a:gdLst/>
            <a:ahLst/>
            <a:cxnLst/>
            <a:rect l="l" t="t" r="r" b="b"/>
            <a:pathLst>
              <a:path w="267335" h="287654">
                <a:moveTo>
                  <a:pt x="266759" y="0"/>
                </a:moveTo>
                <a:lnTo>
                  <a:pt x="257711" y="44388"/>
                </a:lnTo>
                <a:lnTo>
                  <a:pt x="243068" y="86646"/>
                </a:lnTo>
                <a:lnTo>
                  <a:pt x="223272" y="126186"/>
                </a:lnTo>
                <a:lnTo>
                  <a:pt x="198730" y="162601"/>
                </a:lnTo>
                <a:lnTo>
                  <a:pt x="169850" y="195483"/>
                </a:lnTo>
                <a:lnTo>
                  <a:pt x="137038" y="224425"/>
                </a:lnTo>
                <a:lnTo>
                  <a:pt x="100701" y="249019"/>
                </a:lnTo>
                <a:lnTo>
                  <a:pt x="61245" y="268857"/>
                </a:lnTo>
                <a:lnTo>
                  <a:pt x="19077" y="283532"/>
                </a:lnTo>
                <a:lnTo>
                  <a:pt x="0" y="287437"/>
                </a:lnTo>
              </a:path>
            </a:pathLst>
          </a:custGeom>
          <a:ln w="12704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grpSp>
        <p:nvGrpSpPr>
          <p:cNvPr id="71" name="object 71"/>
          <p:cNvGrpSpPr/>
          <p:nvPr/>
        </p:nvGrpSpPr>
        <p:grpSpPr>
          <a:xfrm>
            <a:off x="433701" y="7136129"/>
            <a:ext cx="3429000" cy="2235200"/>
            <a:chOff x="433701" y="7136129"/>
            <a:chExt cx="3429000" cy="2235200"/>
          </a:xfrm>
        </p:grpSpPr>
        <p:sp>
          <p:nvSpPr>
            <p:cNvPr id="72" name="object 72"/>
            <p:cNvSpPr/>
            <p:nvPr/>
          </p:nvSpPr>
          <p:spPr>
            <a:xfrm>
              <a:off x="530856" y="8996038"/>
              <a:ext cx="265430" cy="278130"/>
            </a:xfrm>
            <a:custGeom>
              <a:avLst/>
              <a:gdLst/>
              <a:ahLst/>
              <a:cxnLst/>
              <a:rect l="l" t="t" r="r" b="b"/>
              <a:pathLst>
                <a:path w="265430" h="278129">
                  <a:moveTo>
                    <a:pt x="264874" y="278072"/>
                  </a:moveTo>
                  <a:lnTo>
                    <a:pt x="203599" y="259474"/>
                  </a:lnTo>
                  <a:lnTo>
                    <a:pt x="164143" y="239626"/>
                  </a:lnTo>
                  <a:lnTo>
                    <a:pt x="127806" y="215021"/>
                  </a:lnTo>
                  <a:lnTo>
                    <a:pt x="94993" y="186070"/>
                  </a:lnTo>
                  <a:lnTo>
                    <a:pt x="66113" y="153182"/>
                  </a:lnTo>
                  <a:lnTo>
                    <a:pt x="41572" y="116764"/>
                  </a:lnTo>
                  <a:lnTo>
                    <a:pt x="21776" y="77227"/>
                  </a:lnTo>
                  <a:lnTo>
                    <a:pt x="7132" y="34979"/>
                  </a:lnTo>
                  <a:lnTo>
                    <a:pt x="0" y="0"/>
                  </a:lnTo>
                </a:path>
              </a:pathLst>
            </a:custGeom>
            <a:ln w="12705">
              <a:solidFill>
                <a:srgbClr val="BEBEBE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3" name="object 73"/>
            <p:cNvSpPr/>
            <p:nvPr/>
          </p:nvSpPr>
          <p:spPr>
            <a:xfrm>
              <a:off x="519426" y="7221854"/>
              <a:ext cx="3257550" cy="2063750"/>
            </a:xfrm>
            <a:custGeom>
              <a:avLst/>
              <a:gdLst/>
              <a:ahLst/>
              <a:cxnLst/>
              <a:rect l="l" t="t" r="r" b="b"/>
              <a:pathLst>
                <a:path w="3257550" h="2063750">
                  <a:moveTo>
                    <a:pt x="0" y="190499"/>
                  </a:moveTo>
                  <a:lnTo>
                    <a:pt x="0" y="1873153"/>
                  </a:lnTo>
                  <a:lnTo>
                    <a:pt x="5031" y="1916832"/>
                  </a:lnTo>
                  <a:lnTo>
                    <a:pt x="19361" y="1956929"/>
                  </a:lnTo>
                  <a:lnTo>
                    <a:pt x="41849" y="1992299"/>
                  </a:lnTo>
                  <a:lnTo>
                    <a:pt x="71349" y="2021800"/>
                  </a:lnTo>
                  <a:lnTo>
                    <a:pt x="106719" y="2044288"/>
                  </a:lnTo>
                  <a:lnTo>
                    <a:pt x="146814" y="2058619"/>
                  </a:lnTo>
                  <a:lnTo>
                    <a:pt x="190493" y="2063650"/>
                  </a:lnTo>
                  <a:lnTo>
                    <a:pt x="3068842" y="2063650"/>
                  </a:lnTo>
                  <a:lnTo>
                    <a:pt x="3112521" y="2058619"/>
                  </a:lnTo>
                  <a:lnTo>
                    <a:pt x="3152616" y="2044288"/>
                  </a:lnTo>
                  <a:lnTo>
                    <a:pt x="3187986" y="2021800"/>
                  </a:lnTo>
                  <a:lnTo>
                    <a:pt x="3217486" y="1992299"/>
                  </a:lnTo>
                  <a:lnTo>
                    <a:pt x="3239974" y="1956929"/>
                  </a:lnTo>
                  <a:lnTo>
                    <a:pt x="3254304" y="1916832"/>
                  </a:lnTo>
                  <a:lnTo>
                    <a:pt x="3257550" y="1888658"/>
                  </a:lnTo>
                </a:path>
                <a:path w="3257550" h="2063750">
                  <a:moveTo>
                    <a:pt x="3257550" y="174991"/>
                  </a:moveTo>
                  <a:lnTo>
                    <a:pt x="3239974" y="106721"/>
                  </a:lnTo>
                  <a:lnTo>
                    <a:pt x="3217486" y="71350"/>
                  </a:lnTo>
                  <a:lnTo>
                    <a:pt x="3187986" y="41849"/>
                  </a:lnTo>
                  <a:lnTo>
                    <a:pt x="3152616" y="19362"/>
                  </a:lnTo>
                  <a:lnTo>
                    <a:pt x="3112521" y="5031"/>
                  </a:lnTo>
                  <a:lnTo>
                    <a:pt x="3068843" y="0"/>
                  </a:lnTo>
                </a:path>
              </a:pathLst>
            </a:custGeom>
            <a:ln w="17144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74" name="object 74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1177928" y="8493128"/>
              <a:ext cx="2028824" cy="628649"/>
            </a:xfrm>
            <a:prstGeom prst="rect">
              <a:avLst/>
            </a:prstGeom>
          </p:spPr>
        </p:pic>
      </p:grpSp>
      <p:sp>
        <p:nvSpPr>
          <p:cNvPr id="75" name="object 75"/>
          <p:cNvSpPr/>
          <p:nvPr/>
        </p:nvSpPr>
        <p:spPr>
          <a:xfrm>
            <a:off x="4018282" y="7233284"/>
            <a:ext cx="281305" cy="281305"/>
          </a:xfrm>
          <a:custGeom>
            <a:avLst/>
            <a:gdLst/>
            <a:ahLst/>
            <a:cxnLst/>
            <a:rect l="l" t="t" r="r" b="b"/>
            <a:pathLst>
              <a:path w="281304" h="281304">
                <a:moveTo>
                  <a:pt x="0" y="281218"/>
                </a:moveTo>
                <a:lnTo>
                  <a:pt x="21776" y="204006"/>
                </a:lnTo>
                <a:lnTo>
                  <a:pt x="41572" y="164481"/>
                </a:lnTo>
                <a:lnTo>
                  <a:pt x="66113" y="128079"/>
                </a:lnTo>
                <a:lnTo>
                  <a:pt x="94994" y="95206"/>
                </a:lnTo>
                <a:lnTo>
                  <a:pt x="127806" y="66271"/>
                </a:lnTo>
                <a:lnTo>
                  <a:pt x="164143" y="41681"/>
                </a:lnTo>
                <a:lnTo>
                  <a:pt x="203599" y="21846"/>
                </a:lnTo>
                <a:lnTo>
                  <a:pt x="245767" y="7172"/>
                </a:lnTo>
                <a:lnTo>
                  <a:pt x="280809" y="0"/>
                </a:lnTo>
              </a:path>
            </a:pathLst>
          </a:custGeom>
          <a:ln w="12705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6" name="object 76"/>
          <p:cNvSpPr/>
          <p:nvPr/>
        </p:nvSpPr>
        <p:spPr>
          <a:xfrm>
            <a:off x="6972153" y="7233284"/>
            <a:ext cx="283210" cy="290830"/>
          </a:xfrm>
          <a:custGeom>
            <a:avLst/>
            <a:gdLst/>
            <a:ahLst/>
            <a:cxnLst/>
            <a:rect l="l" t="t" r="r" b="b"/>
            <a:pathLst>
              <a:path w="283209" h="290829">
                <a:moveTo>
                  <a:pt x="0" y="0"/>
                </a:moveTo>
                <a:lnTo>
                  <a:pt x="77209" y="21846"/>
                </a:lnTo>
                <a:lnTo>
                  <a:pt x="116665" y="41681"/>
                </a:lnTo>
                <a:lnTo>
                  <a:pt x="153002" y="66271"/>
                </a:lnTo>
                <a:lnTo>
                  <a:pt x="185815" y="95206"/>
                </a:lnTo>
                <a:lnTo>
                  <a:pt x="214695" y="128079"/>
                </a:lnTo>
                <a:lnTo>
                  <a:pt x="239236" y="164481"/>
                </a:lnTo>
                <a:lnTo>
                  <a:pt x="259032" y="204006"/>
                </a:lnTo>
                <a:lnTo>
                  <a:pt x="273676" y="246243"/>
                </a:lnTo>
                <a:lnTo>
                  <a:pt x="282724" y="290608"/>
                </a:lnTo>
              </a:path>
            </a:pathLst>
          </a:custGeom>
          <a:ln w="12705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7" name="object 77"/>
          <p:cNvSpPr/>
          <p:nvPr/>
        </p:nvSpPr>
        <p:spPr>
          <a:xfrm>
            <a:off x="6988118" y="8986673"/>
            <a:ext cx="267335" cy="287655"/>
          </a:xfrm>
          <a:custGeom>
            <a:avLst/>
            <a:gdLst/>
            <a:ahLst/>
            <a:cxnLst/>
            <a:rect l="l" t="t" r="r" b="b"/>
            <a:pathLst>
              <a:path w="267334" h="287654">
                <a:moveTo>
                  <a:pt x="266759" y="0"/>
                </a:moveTo>
                <a:lnTo>
                  <a:pt x="257711" y="44389"/>
                </a:lnTo>
                <a:lnTo>
                  <a:pt x="243068" y="86646"/>
                </a:lnTo>
                <a:lnTo>
                  <a:pt x="223272" y="126187"/>
                </a:lnTo>
                <a:lnTo>
                  <a:pt x="198730" y="162602"/>
                </a:lnTo>
                <a:lnTo>
                  <a:pt x="169850" y="195484"/>
                </a:lnTo>
                <a:lnTo>
                  <a:pt x="137038" y="224426"/>
                </a:lnTo>
                <a:lnTo>
                  <a:pt x="100701" y="249020"/>
                </a:lnTo>
                <a:lnTo>
                  <a:pt x="61245" y="268858"/>
                </a:lnTo>
                <a:lnTo>
                  <a:pt x="19077" y="283533"/>
                </a:lnTo>
                <a:lnTo>
                  <a:pt x="0" y="287438"/>
                </a:lnTo>
              </a:path>
            </a:pathLst>
          </a:custGeom>
          <a:ln w="12704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8" name="object 78"/>
          <p:cNvSpPr/>
          <p:nvPr/>
        </p:nvSpPr>
        <p:spPr>
          <a:xfrm>
            <a:off x="4018282" y="8996037"/>
            <a:ext cx="265430" cy="278130"/>
          </a:xfrm>
          <a:custGeom>
            <a:avLst/>
            <a:gdLst/>
            <a:ahLst/>
            <a:cxnLst/>
            <a:rect l="l" t="t" r="r" b="b"/>
            <a:pathLst>
              <a:path w="265429" h="278129">
                <a:moveTo>
                  <a:pt x="264874" y="278073"/>
                </a:moveTo>
                <a:lnTo>
                  <a:pt x="203599" y="259475"/>
                </a:lnTo>
                <a:lnTo>
                  <a:pt x="164143" y="239627"/>
                </a:lnTo>
                <a:lnTo>
                  <a:pt x="127806" y="215023"/>
                </a:lnTo>
                <a:lnTo>
                  <a:pt x="94994" y="186072"/>
                </a:lnTo>
                <a:lnTo>
                  <a:pt x="66113" y="153183"/>
                </a:lnTo>
                <a:lnTo>
                  <a:pt x="41572" y="116766"/>
                </a:lnTo>
                <a:lnTo>
                  <a:pt x="21776" y="77228"/>
                </a:lnTo>
                <a:lnTo>
                  <a:pt x="7133" y="34980"/>
                </a:lnTo>
                <a:lnTo>
                  <a:pt x="0" y="0"/>
                </a:lnTo>
              </a:path>
            </a:pathLst>
          </a:custGeom>
          <a:ln w="12705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9" name="object 79"/>
          <p:cNvSpPr/>
          <p:nvPr/>
        </p:nvSpPr>
        <p:spPr>
          <a:xfrm>
            <a:off x="4018282" y="7233284"/>
            <a:ext cx="281305" cy="281305"/>
          </a:xfrm>
          <a:custGeom>
            <a:avLst/>
            <a:gdLst/>
            <a:ahLst/>
            <a:cxnLst/>
            <a:rect l="l" t="t" r="r" b="b"/>
            <a:pathLst>
              <a:path w="281304" h="281304">
                <a:moveTo>
                  <a:pt x="0" y="281218"/>
                </a:moveTo>
                <a:lnTo>
                  <a:pt x="21776" y="204006"/>
                </a:lnTo>
                <a:lnTo>
                  <a:pt x="41572" y="164481"/>
                </a:lnTo>
                <a:lnTo>
                  <a:pt x="66113" y="128079"/>
                </a:lnTo>
                <a:lnTo>
                  <a:pt x="94994" y="95206"/>
                </a:lnTo>
                <a:lnTo>
                  <a:pt x="127806" y="66271"/>
                </a:lnTo>
                <a:lnTo>
                  <a:pt x="164143" y="41681"/>
                </a:lnTo>
                <a:lnTo>
                  <a:pt x="203599" y="21846"/>
                </a:lnTo>
                <a:lnTo>
                  <a:pt x="245767" y="7172"/>
                </a:lnTo>
                <a:lnTo>
                  <a:pt x="280809" y="0"/>
                </a:lnTo>
              </a:path>
            </a:pathLst>
          </a:custGeom>
          <a:ln w="12705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0" name="object 80"/>
          <p:cNvSpPr/>
          <p:nvPr/>
        </p:nvSpPr>
        <p:spPr>
          <a:xfrm>
            <a:off x="6972153" y="7233284"/>
            <a:ext cx="283210" cy="290830"/>
          </a:xfrm>
          <a:custGeom>
            <a:avLst/>
            <a:gdLst/>
            <a:ahLst/>
            <a:cxnLst/>
            <a:rect l="l" t="t" r="r" b="b"/>
            <a:pathLst>
              <a:path w="283209" h="290829">
                <a:moveTo>
                  <a:pt x="0" y="0"/>
                </a:moveTo>
                <a:lnTo>
                  <a:pt x="77209" y="21846"/>
                </a:lnTo>
                <a:lnTo>
                  <a:pt x="116665" y="41681"/>
                </a:lnTo>
                <a:lnTo>
                  <a:pt x="153002" y="66271"/>
                </a:lnTo>
                <a:lnTo>
                  <a:pt x="185815" y="95206"/>
                </a:lnTo>
                <a:lnTo>
                  <a:pt x="214695" y="128079"/>
                </a:lnTo>
                <a:lnTo>
                  <a:pt x="239236" y="164481"/>
                </a:lnTo>
                <a:lnTo>
                  <a:pt x="259032" y="204006"/>
                </a:lnTo>
                <a:lnTo>
                  <a:pt x="273676" y="246243"/>
                </a:lnTo>
                <a:lnTo>
                  <a:pt x="282724" y="290608"/>
                </a:lnTo>
              </a:path>
            </a:pathLst>
          </a:custGeom>
          <a:ln w="12705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1" name="object 81"/>
          <p:cNvSpPr/>
          <p:nvPr/>
        </p:nvSpPr>
        <p:spPr>
          <a:xfrm>
            <a:off x="6988118" y="8986673"/>
            <a:ext cx="267335" cy="287655"/>
          </a:xfrm>
          <a:custGeom>
            <a:avLst/>
            <a:gdLst/>
            <a:ahLst/>
            <a:cxnLst/>
            <a:rect l="l" t="t" r="r" b="b"/>
            <a:pathLst>
              <a:path w="267334" h="287654">
                <a:moveTo>
                  <a:pt x="266759" y="0"/>
                </a:moveTo>
                <a:lnTo>
                  <a:pt x="257711" y="44389"/>
                </a:lnTo>
                <a:lnTo>
                  <a:pt x="243068" y="86646"/>
                </a:lnTo>
                <a:lnTo>
                  <a:pt x="223272" y="126187"/>
                </a:lnTo>
                <a:lnTo>
                  <a:pt x="198730" y="162602"/>
                </a:lnTo>
                <a:lnTo>
                  <a:pt x="169850" y="195484"/>
                </a:lnTo>
                <a:lnTo>
                  <a:pt x="137038" y="224426"/>
                </a:lnTo>
                <a:lnTo>
                  <a:pt x="100701" y="249020"/>
                </a:lnTo>
                <a:lnTo>
                  <a:pt x="61245" y="268858"/>
                </a:lnTo>
                <a:lnTo>
                  <a:pt x="19077" y="283533"/>
                </a:lnTo>
                <a:lnTo>
                  <a:pt x="0" y="287438"/>
                </a:lnTo>
              </a:path>
            </a:pathLst>
          </a:custGeom>
          <a:ln w="12704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grpSp>
        <p:nvGrpSpPr>
          <p:cNvPr id="82" name="object 82"/>
          <p:cNvGrpSpPr/>
          <p:nvPr/>
        </p:nvGrpSpPr>
        <p:grpSpPr>
          <a:xfrm>
            <a:off x="3921128" y="7136129"/>
            <a:ext cx="3429000" cy="2235200"/>
            <a:chOff x="3921128" y="7136129"/>
            <a:chExt cx="3429000" cy="2235200"/>
          </a:xfrm>
        </p:grpSpPr>
        <p:sp>
          <p:nvSpPr>
            <p:cNvPr id="83" name="object 83"/>
            <p:cNvSpPr/>
            <p:nvPr/>
          </p:nvSpPr>
          <p:spPr>
            <a:xfrm>
              <a:off x="4018282" y="8996037"/>
              <a:ext cx="265430" cy="278130"/>
            </a:xfrm>
            <a:custGeom>
              <a:avLst/>
              <a:gdLst/>
              <a:ahLst/>
              <a:cxnLst/>
              <a:rect l="l" t="t" r="r" b="b"/>
              <a:pathLst>
                <a:path w="265429" h="278129">
                  <a:moveTo>
                    <a:pt x="264874" y="278073"/>
                  </a:moveTo>
                  <a:lnTo>
                    <a:pt x="203599" y="259475"/>
                  </a:lnTo>
                  <a:lnTo>
                    <a:pt x="164143" y="239627"/>
                  </a:lnTo>
                  <a:lnTo>
                    <a:pt x="127806" y="215023"/>
                  </a:lnTo>
                  <a:lnTo>
                    <a:pt x="94994" y="186072"/>
                  </a:lnTo>
                  <a:lnTo>
                    <a:pt x="66113" y="153183"/>
                  </a:lnTo>
                  <a:lnTo>
                    <a:pt x="41572" y="116766"/>
                  </a:lnTo>
                  <a:lnTo>
                    <a:pt x="21776" y="77228"/>
                  </a:lnTo>
                  <a:lnTo>
                    <a:pt x="7133" y="34980"/>
                  </a:lnTo>
                  <a:lnTo>
                    <a:pt x="0" y="0"/>
                  </a:lnTo>
                </a:path>
              </a:pathLst>
            </a:custGeom>
            <a:ln w="12705">
              <a:solidFill>
                <a:srgbClr val="BEBEBE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4" name="object 84"/>
            <p:cNvSpPr/>
            <p:nvPr/>
          </p:nvSpPr>
          <p:spPr>
            <a:xfrm>
              <a:off x="4006853" y="7221854"/>
              <a:ext cx="3257550" cy="2063750"/>
            </a:xfrm>
            <a:custGeom>
              <a:avLst/>
              <a:gdLst/>
              <a:ahLst/>
              <a:cxnLst/>
              <a:rect l="l" t="t" r="r" b="b"/>
              <a:pathLst>
                <a:path w="3257550" h="2063750">
                  <a:moveTo>
                    <a:pt x="0" y="190498"/>
                  </a:moveTo>
                  <a:lnTo>
                    <a:pt x="0" y="1873153"/>
                  </a:lnTo>
                  <a:lnTo>
                    <a:pt x="5031" y="1916832"/>
                  </a:lnTo>
                  <a:lnTo>
                    <a:pt x="19361" y="1956929"/>
                  </a:lnTo>
                  <a:lnTo>
                    <a:pt x="41849" y="1992299"/>
                  </a:lnTo>
                  <a:lnTo>
                    <a:pt x="71349" y="2021800"/>
                  </a:lnTo>
                  <a:lnTo>
                    <a:pt x="106719" y="2044288"/>
                  </a:lnTo>
                  <a:lnTo>
                    <a:pt x="146814" y="2058619"/>
                  </a:lnTo>
                  <a:lnTo>
                    <a:pt x="190493" y="2063650"/>
                  </a:lnTo>
                  <a:lnTo>
                    <a:pt x="3068842" y="2063650"/>
                  </a:lnTo>
                  <a:lnTo>
                    <a:pt x="3112521" y="2058619"/>
                  </a:lnTo>
                  <a:lnTo>
                    <a:pt x="3152616" y="2044288"/>
                  </a:lnTo>
                  <a:lnTo>
                    <a:pt x="3187986" y="2021800"/>
                  </a:lnTo>
                  <a:lnTo>
                    <a:pt x="3217486" y="1992299"/>
                  </a:lnTo>
                  <a:lnTo>
                    <a:pt x="3239974" y="1956929"/>
                  </a:lnTo>
                  <a:lnTo>
                    <a:pt x="3254304" y="1916832"/>
                  </a:lnTo>
                  <a:lnTo>
                    <a:pt x="3257550" y="1888656"/>
                  </a:lnTo>
                </a:path>
                <a:path w="3257550" h="2063750">
                  <a:moveTo>
                    <a:pt x="3257550" y="174993"/>
                  </a:moveTo>
                  <a:lnTo>
                    <a:pt x="3239974" y="106721"/>
                  </a:lnTo>
                  <a:lnTo>
                    <a:pt x="3217486" y="71350"/>
                  </a:lnTo>
                  <a:lnTo>
                    <a:pt x="3187986" y="41849"/>
                  </a:lnTo>
                  <a:lnTo>
                    <a:pt x="3152616" y="19362"/>
                  </a:lnTo>
                  <a:lnTo>
                    <a:pt x="3112521" y="5031"/>
                  </a:lnTo>
                  <a:lnTo>
                    <a:pt x="3068843" y="0"/>
                  </a:lnTo>
                </a:path>
              </a:pathLst>
            </a:custGeom>
            <a:ln w="17144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85" name="object 8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667250" y="8493128"/>
              <a:ext cx="2028824" cy="628649"/>
            </a:xfrm>
            <a:prstGeom prst="rect">
              <a:avLst/>
            </a:prstGeom>
          </p:spPr>
        </p:pic>
      </p:grpSp>
      <p:sp>
        <p:nvSpPr>
          <p:cNvPr id="86" name="object 86"/>
          <p:cNvSpPr txBox="1">
            <a:spLocks noGrp="1"/>
          </p:cNvSpPr>
          <p:nvPr>
            <p:ph type="title"/>
          </p:nvPr>
        </p:nvSpPr>
        <p:spPr>
          <a:xfrm>
            <a:off x="884631" y="619093"/>
            <a:ext cx="2529205" cy="1248410"/>
          </a:xfrm>
          <a:prstGeom prst="rect"/>
        </p:spPr>
        <p:txBody>
          <a:bodyPr wrap="square" lIns="0" tIns="121285" rIns="0" bIns="0" rtlCol="0" vert="horz">
            <a:spAutoFit/>
          </a:bodyPr>
          <a:lstStyle/>
          <a:p>
            <a:pPr algn="ctr" marL="12065" marR="5080">
              <a:lnSpc>
                <a:spcPct val="77400"/>
              </a:lnSpc>
              <a:spcBef>
                <a:spcPts val="955"/>
              </a:spcBef>
            </a:pPr>
            <a:r>
              <a:rPr dirty="0" spc="275">
                <a:latin typeface="Calibri"/>
                <a:cs typeface="Calibri"/>
              </a:rPr>
              <a:t>A</a:t>
            </a:r>
            <a:r>
              <a:rPr dirty="0" cap="small" spc="355">
                <a:latin typeface="Calibri"/>
                <a:cs typeface="Calibri"/>
              </a:rPr>
              <a:t>t</a:t>
            </a:r>
            <a:r>
              <a:rPr dirty="0" cap="small" spc="240">
                <a:latin typeface="Calibri"/>
                <a:cs typeface="Calibri"/>
              </a:rPr>
              <a:t>i</a:t>
            </a:r>
            <a:r>
              <a:rPr dirty="0" spc="150">
                <a:latin typeface="Calibri"/>
                <a:cs typeface="Calibri"/>
              </a:rPr>
              <a:t>v</a:t>
            </a:r>
            <a:r>
              <a:rPr dirty="0" cap="small" spc="240">
                <a:latin typeface="Calibri"/>
                <a:cs typeface="Calibri"/>
              </a:rPr>
              <a:t>i</a:t>
            </a:r>
            <a:r>
              <a:rPr dirty="0" spc="340">
                <a:latin typeface="Calibri"/>
                <a:cs typeface="Calibri"/>
              </a:rPr>
              <a:t>s</a:t>
            </a:r>
            <a:r>
              <a:rPr dirty="0" cap="small" spc="355">
                <a:latin typeface="Calibri"/>
                <a:cs typeface="Calibri"/>
              </a:rPr>
              <a:t>t</a:t>
            </a:r>
            <a:r>
              <a:rPr dirty="0" spc="415">
                <a:latin typeface="Calibri"/>
                <a:cs typeface="Calibri"/>
              </a:rPr>
              <a:t>a</a:t>
            </a:r>
            <a:r>
              <a:rPr dirty="0" spc="515">
                <a:latin typeface="Calibri"/>
                <a:cs typeface="Calibri"/>
              </a:rPr>
              <a:t>s</a:t>
            </a:r>
            <a:r>
              <a:rPr dirty="0" spc="-100">
                <a:latin typeface="Calibri"/>
                <a:cs typeface="Calibri"/>
              </a:rPr>
              <a:t> </a:t>
            </a:r>
            <a:r>
              <a:rPr dirty="0" cap="small" spc="280">
                <a:latin typeface="Calibri"/>
                <a:cs typeface="Calibri"/>
              </a:rPr>
              <a:t>p</a:t>
            </a:r>
            <a:r>
              <a:rPr dirty="0" cap="small" spc="90">
                <a:latin typeface="Calibri"/>
                <a:cs typeface="Calibri"/>
              </a:rPr>
              <a:t>o</a:t>
            </a:r>
            <a:r>
              <a:rPr dirty="0" cap="small" spc="565">
                <a:latin typeface="Calibri"/>
                <a:cs typeface="Calibri"/>
              </a:rPr>
              <a:t>r</a:t>
            </a:r>
            <a:r>
              <a:rPr dirty="0" spc="295">
                <a:latin typeface="Calibri"/>
                <a:cs typeface="Calibri"/>
              </a:rPr>
              <a:t> </a:t>
            </a:r>
            <a:r>
              <a:rPr dirty="0" cap="small" spc="425">
                <a:latin typeface="Calibri"/>
                <a:cs typeface="Calibri"/>
              </a:rPr>
              <a:t>j</a:t>
            </a:r>
            <a:r>
              <a:rPr dirty="0" cap="small" spc="320">
                <a:latin typeface="Calibri"/>
                <a:cs typeface="Calibri"/>
              </a:rPr>
              <a:t>u</a:t>
            </a:r>
            <a:r>
              <a:rPr dirty="0" spc="340">
                <a:latin typeface="Calibri"/>
                <a:cs typeface="Calibri"/>
              </a:rPr>
              <a:t>s</a:t>
            </a:r>
            <a:r>
              <a:rPr dirty="0" cap="small" spc="355">
                <a:latin typeface="Calibri"/>
                <a:cs typeface="Calibri"/>
              </a:rPr>
              <a:t>t</a:t>
            </a:r>
            <a:r>
              <a:rPr dirty="0" cap="small" spc="240">
                <a:latin typeface="Calibri"/>
                <a:cs typeface="Calibri"/>
              </a:rPr>
              <a:t>i</a:t>
            </a:r>
            <a:r>
              <a:rPr dirty="0" spc="415">
                <a:latin typeface="Calibri"/>
                <a:cs typeface="Calibri"/>
              </a:rPr>
              <a:t>ç</a:t>
            </a:r>
            <a:r>
              <a:rPr dirty="0" spc="434">
                <a:latin typeface="Calibri"/>
                <a:cs typeface="Calibri"/>
              </a:rPr>
              <a:t>a </a:t>
            </a:r>
            <a:r>
              <a:rPr dirty="0" spc="415">
                <a:latin typeface="Calibri"/>
                <a:cs typeface="Calibri"/>
              </a:rPr>
              <a:t>c</a:t>
            </a:r>
            <a:r>
              <a:rPr dirty="0" spc="850">
                <a:latin typeface="Calibri"/>
                <a:cs typeface="Calibri"/>
              </a:rPr>
              <a:t>l</a:t>
            </a:r>
            <a:r>
              <a:rPr dirty="0" cap="small" spc="240">
                <a:latin typeface="Calibri"/>
                <a:cs typeface="Calibri"/>
              </a:rPr>
              <a:t>i</a:t>
            </a:r>
            <a:r>
              <a:rPr dirty="0" spc="-420">
                <a:latin typeface="Calibri"/>
                <a:cs typeface="Calibri"/>
              </a:rPr>
              <a:t>m</a:t>
            </a:r>
            <a:r>
              <a:rPr dirty="0" spc="415">
                <a:latin typeface="Calibri"/>
                <a:cs typeface="Calibri"/>
              </a:rPr>
              <a:t>á</a:t>
            </a:r>
            <a:r>
              <a:rPr dirty="0" cap="small" spc="355">
                <a:latin typeface="Calibri"/>
                <a:cs typeface="Calibri"/>
              </a:rPr>
              <a:t>t</a:t>
            </a:r>
            <a:r>
              <a:rPr dirty="0" cap="small" spc="240">
                <a:latin typeface="Calibri"/>
                <a:cs typeface="Calibri"/>
              </a:rPr>
              <a:t>i</a:t>
            </a:r>
            <a:r>
              <a:rPr dirty="0" cap="small" spc="415">
                <a:latin typeface="Calibri"/>
                <a:cs typeface="Calibri"/>
              </a:rPr>
              <a:t>c</a:t>
            </a:r>
            <a:r>
              <a:rPr dirty="0" spc="590">
                <a:latin typeface="Calibri"/>
                <a:cs typeface="Calibri"/>
              </a:rPr>
              <a:t>a</a:t>
            </a:r>
          </a:p>
        </p:txBody>
      </p:sp>
      <p:sp>
        <p:nvSpPr>
          <p:cNvPr id="87" name="object 87"/>
          <p:cNvSpPr txBox="1"/>
          <p:nvPr/>
        </p:nvSpPr>
        <p:spPr>
          <a:xfrm>
            <a:off x="4406028" y="685196"/>
            <a:ext cx="2529205" cy="1248410"/>
          </a:xfrm>
          <a:prstGeom prst="rect">
            <a:avLst/>
          </a:prstGeom>
        </p:spPr>
        <p:txBody>
          <a:bodyPr wrap="square" lIns="0" tIns="121285" rIns="0" bIns="0" rtlCol="0" vert="horz">
            <a:spAutoFit/>
          </a:bodyPr>
          <a:lstStyle/>
          <a:p>
            <a:pPr algn="ctr" marL="12700" marR="5080">
              <a:lnSpc>
                <a:spcPct val="77400"/>
              </a:lnSpc>
              <a:spcBef>
                <a:spcPts val="955"/>
              </a:spcBef>
            </a:pPr>
            <a:r>
              <a:rPr dirty="0" sz="3150" spc="275">
                <a:latin typeface="Calibri"/>
                <a:cs typeface="Calibri"/>
              </a:rPr>
              <a:t>A</a:t>
            </a:r>
            <a:r>
              <a:rPr dirty="0" cap="small" sz="3150" spc="355">
                <a:latin typeface="Calibri"/>
                <a:cs typeface="Calibri"/>
              </a:rPr>
              <a:t>t</a:t>
            </a:r>
            <a:r>
              <a:rPr dirty="0" cap="small" sz="3150" spc="240">
                <a:latin typeface="Calibri"/>
                <a:cs typeface="Calibri"/>
              </a:rPr>
              <a:t>i</a:t>
            </a:r>
            <a:r>
              <a:rPr dirty="0" sz="3150" spc="150">
                <a:latin typeface="Calibri"/>
                <a:cs typeface="Calibri"/>
              </a:rPr>
              <a:t>v</a:t>
            </a:r>
            <a:r>
              <a:rPr dirty="0" cap="small" sz="3150" spc="240">
                <a:latin typeface="Calibri"/>
                <a:cs typeface="Calibri"/>
              </a:rPr>
              <a:t>i</a:t>
            </a:r>
            <a:r>
              <a:rPr dirty="0" sz="3150" spc="340">
                <a:latin typeface="Calibri"/>
                <a:cs typeface="Calibri"/>
              </a:rPr>
              <a:t>s</a:t>
            </a:r>
            <a:r>
              <a:rPr dirty="0" cap="small" sz="3150" spc="355">
                <a:latin typeface="Calibri"/>
                <a:cs typeface="Calibri"/>
              </a:rPr>
              <a:t>t</a:t>
            </a:r>
            <a:r>
              <a:rPr dirty="0" sz="3150" spc="415">
                <a:latin typeface="Calibri"/>
                <a:cs typeface="Calibri"/>
              </a:rPr>
              <a:t>a</a:t>
            </a:r>
            <a:r>
              <a:rPr dirty="0" sz="3150" spc="515">
                <a:latin typeface="Calibri"/>
                <a:cs typeface="Calibri"/>
              </a:rPr>
              <a:t>s</a:t>
            </a:r>
            <a:r>
              <a:rPr dirty="0" sz="3150" spc="-100">
                <a:latin typeface="Calibri"/>
                <a:cs typeface="Calibri"/>
              </a:rPr>
              <a:t> </a:t>
            </a:r>
            <a:r>
              <a:rPr dirty="0" cap="small" sz="3150" spc="280">
                <a:latin typeface="Calibri"/>
                <a:cs typeface="Calibri"/>
              </a:rPr>
              <a:t>p</a:t>
            </a:r>
            <a:r>
              <a:rPr dirty="0" cap="small" sz="3150" spc="90">
                <a:latin typeface="Calibri"/>
                <a:cs typeface="Calibri"/>
              </a:rPr>
              <a:t>o</a:t>
            </a:r>
            <a:r>
              <a:rPr dirty="0" cap="small" sz="3150" spc="565">
                <a:latin typeface="Calibri"/>
                <a:cs typeface="Calibri"/>
              </a:rPr>
              <a:t>r</a:t>
            </a:r>
            <a:r>
              <a:rPr dirty="0" sz="3150" spc="295">
                <a:latin typeface="Calibri"/>
                <a:cs typeface="Calibri"/>
              </a:rPr>
              <a:t> </a:t>
            </a:r>
            <a:r>
              <a:rPr dirty="0" cap="small" sz="3150" spc="425">
                <a:latin typeface="Calibri"/>
                <a:cs typeface="Calibri"/>
              </a:rPr>
              <a:t>j</a:t>
            </a:r>
            <a:r>
              <a:rPr dirty="0" cap="small" sz="3150" spc="320">
                <a:latin typeface="Calibri"/>
                <a:cs typeface="Calibri"/>
              </a:rPr>
              <a:t>u</a:t>
            </a:r>
            <a:r>
              <a:rPr dirty="0" sz="3150" spc="340">
                <a:latin typeface="Calibri"/>
                <a:cs typeface="Calibri"/>
              </a:rPr>
              <a:t>s</a:t>
            </a:r>
            <a:r>
              <a:rPr dirty="0" cap="small" sz="3150" spc="355">
                <a:latin typeface="Calibri"/>
                <a:cs typeface="Calibri"/>
              </a:rPr>
              <a:t>t</a:t>
            </a:r>
            <a:r>
              <a:rPr dirty="0" cap="small" sz="3150" spc="240">
                <a:latin typeface="Calibri"/>
                <a:cs typeface="Calibri"/>
              </a:rPr>
              <a:t>i</a:t>
            </a:r>
            <a:r>
              <a:rPr dirty="0" sz="3150" spc="415">
                <a:latin typeface="Calibri"/>
                <a:cs typeface="Calibri"/>
              </a:rPr>
              <a:t>ç</a:t>
            </a:r>
            <a:r>
              <a:rPr dirty="0" sz="3150" spc="434">
                <a:latin typeface="Calibri"/>
                <a:cs typeface="Calibri"/>
              </a:rPr>
              <a:t>a </a:t>
            </a:r>
            <a:r>
              <a:rPr dirty="0" sz="3150" spc="415">
                <a:latin typeface="Calibri"/>
                <a:cs typeface="Calibri"/>
              </a:rPr>
              <a:t>c</a:t>
            </a:r>
            <a:r>
              <a:rPr dirty="0" sz="3150" spc="850">
                <a:latin typeface="Calibri"/>
                <a:cs typeface="Calibri"/>
              </a:rPr>
              <a:t>l</a:t>
            </a:r>
            <a:r>
              <a:rPr dirty="0" cap="small" sz="3150" spc="240">
                <a:latin typeface="Calibri"/>
                <a:cs typeface="Calibri"/>
              </a:rPr>
              <a:t>i</a:t>
            </a:r>
            <a:r>
              <a:rPr dirty="0" sz="3150" spc="-420">
                <a:latin typeface="Calibri"/>
                <a:cs typeface="Calibri"/>
              </a:rPr>
              <a:t>m</a:t>
            </a:r>
            <a:r>
              <a:rPr dirty="0" sz="3150" spc="415">
                <a:latin typeface="Calibri"/>
                <a:cs typeface="Calibri"/>
              </a:rPr>
              <a:t>á</a:t>
            </a:r>
            <a:r>
              <a:rPr dirty="0" cap="small" sz="3150" spc="355">
                <a:latin typeface="Calibri"/>
                <a:cs typeface="Calibri"/>
              </a:rPr>
              <a:t>t</a:t>
            </a:r>
            <a:r>
              <a:rPr dirty="0" cap="small" sz="3150" spc="240">
                <a:latin typeface="Calibri"/>
                <a:cs typeface="Calibri"/>
              </a:rPr>
              <a:t>i</a:t>
            </a:r>
            <a:r>
              <a:rPr dirty="0" cap="small" sz="3150" spc="415">
                <a:latin typeface="Calibri"/>
                <a:cs typeface="Calibri"/>
              </a:rPr>
              <a:t>c</a:t>
            </a:r>
            <a:r>
              <a:rPr dirty="0" sz="3150" spc="590">
                <a:latin typeface="Calibri"/>
                <a:cs typeface="Calibri"/>
              </a:rPr>
              <a:t>a</a:t>
            </a:r>
            <a:endParaRPr sz="3150">
              <a:latin typeface="Calibri"/>
              <a:cs typeface="Calibri"/>
            </a:endParaRPr>
          </a:p>
        </p:txBody>
      </p:sp>
      <p:sp>
        <p:nvSpPr>
          <p:cNvPr id="88" name="object 88"/>
          <p:cNvSpPr txBox="1">
            <a:spLocks noGrp="1"/>
          </p:cNvSpPr>
          <p:nvPr>
            <p:ph idx="2" sz="half"/>
          </p:nvPr>
        </p:nvSpPr>
        <p:spPr>
          <a:prstGeom prst="rect"/>
        </p:spPr>
        <p:txBody>
          <a:bodyPr wrap="square" lIns="0" tIns="121285" rIns="0" bIns="0" rtlCol="0" vert="horz">
            <a:spAutoFit/>
          </a:bodyPr>
          <a:lstStyle/>
          <a:p>
            <a:pPr algn="ctr" marL="33020" marR="41910">
              <a:lnSpc>
                <a:spcPct val="77400"/>
              </a:lnSpc>
              <a:spcBef>
                <a:spcPts val="955"/>
              </a:spcBef>
            </a:pPr>
            <a:r>
              <a:rPr dirty="0" spc="275"/>
              <a:t>A</a:t>
            </a:r>
            <a:r>
              <a:rPr dirty="0" cap="small" spc="355"/>
              <a:t>t</a:t>
            </a:r>
            <a:r>
              <a:rPr dirty="0" cap="small" spc="240"/>
              <a:t>i</a:t>
            </a:r>
            <a:r>
              <a:rPr dirty="0" spc="150"/>
              <a:t>v</a:t>
            </a:r>
            <a:r>
              <a:rPr dirty="0" cap="small" spc="240"/>
              <a:t>i</a:t>
            </a:r>
            <a:r>
              <a:rPr dirty="0" spc="340"/>
              <a:t>s</a:t>
            </a:r>
            <a:r>
              <a:rPr dirty="0" cap="small" spc="355"/>
              <a:t>t</a:t>
            </a:r>
            <a:r>
              <a:rPr dirty="0" spc="415"/>
              <a:t>a</a:t>
            </a:r>
            <a:r>
              <a:rPr dirty="0" spc="515"/>
              <a:t>s</a:t>
            </a:r>
            <a:r>
              <a:rPr dirty="0" spc="-100"/>
              <a:t> </a:t>
            </a:r>
            <a:r>
              <a:rPr dirty="0" cap="small" spc="280"/>
              <a:t>p</a:t>
            </a:r>
            <a:r>
              <a:rPr dirty="0" cap="small" spc="90"/>
              <a:t>o</a:t>
            </a:r>
            <a:r>
              <a:rPr dirty="0" cap="small" spc="565"/>
              <a:t>r</a:t>
            </a:r>
            <a:r>
              <a:rPr dirty="0" spc="295"/>
              <a:t> </a:t>
            </a:r>
            <a:r>
              <a:rPr dirty="0" cap="small" spc="425"/>
              <a:t>j</a:t>
            </a:r>
            <a:r>
              <a:rPr dirty="0" cap="small" spc="320"/>
              <a:t>u</a:t>
            </a:r>
            <a:r>
              <a:rPr dirty="0" spc="340"/>
              <a:t>s</a:t>
            </a:r>
            <a:r>
              <a:rPr dirty="0" cap="small" spc="355"/>
              <a:t>t</a:t>
            </a:r>
            <a:r>
              <a:rPr dirty="0" cap="small" spc="240"/>
              <a:t>i</a:t>
            </a:r>
            <a:r>
              <a:rPr dirty="0" spc="415"/>
              <a:t>ç</a:t>
            </a:r>
            <a:r>
              <a:rPr dirty="0" spc="434"/>
              <a:t>a </a:t>
            </a:r>
            <a:r>
              <a:rPr dirty="0" spc="415"/>
              <a:t>c</a:t>
            </a:r>
            <a:r>
              <a:rPr dirty="0" spc="850"/>
              <a:t>l</a:t>
            </a:r>
            <a:r>
              <a:rPr dirty="0" cap="small" spc="240"/>
              <a:t>i</a:t>
            </a:r>
            <a:r>
              <a:rPr dirty="0" spc="-420"/>
              <a:t>m</a:t>
            </a:r>
            <a:r>
              <a:rPr dirty="0" spc="415"/>
              <a:t>á</a:t>
            </a:r>
            <a:r>
              <a:rPr dirty="0" cap="small" spc="355"/>
              <a:t>t</a:t>
            </a:r>
            <a:r>
              <a:rPr dirty="0" cap="small" spc="240"/>
              <a:t>i</a:t>
            </a:r>
            <a:r>
              <a:rPr dirty="0" cap="small" spc="415"/>
              <a:t>c</a:t>
            </a:r>
            <a:r>
              <a:rPr dirty="0" spc="590"/>
              <a:t>a</a:t>
            </a:r>
          </a:p>
          <a:p>
            <a:pPr>
              <a:lnSpc>
                <a:spcPct val="100000"/>
              </a:lnSpc>
            </a:pPr>
            <a:endParaRPr sz="3100"/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3750"/>
          </a:p>
          <a:p>
            <a:pPr algn="ctr" marL="70485" marR="5080">
              <a:lnSpc>
                <a:spcPct val="77400"/>
              </a:lnSpc>
            </a:pPr>
            <a:r>
              <a:rPr dirty="0" spc="275"/>
              <a:t>A</a:t>
            </a:r>
            <a:r>
              <a:rPr dirty="0" cap="small" spc="355"/>
              <a:t>t</a:t>
            </a:r>
            <a:r>
              <a:rPr dirty="0" cap="small" spc="240"/>
              <a:t>i</a:t>
            </a:r>
            <a:r>
              <a:rPr dirty="0" spc="150"/>
              <a:t>v</a:t>
            </a:r>
            <a:r>
              <a:rPr dirty="0" cap="small" spc="240"/>
              <a:t>i</a:t>
            </a:r>
            <a:r>
              <a:rPr dirty="0" spc="340"/>
              <a:t>s</a:t>
            </a:r>
            <a:r>
              <a:rPr dirty="0" cap="small" spc="355"/>
              <a:t>t</a:t>
            </a:r>
            <a:r>
              <a:rPr dirty="0" spc="415"/>
              <a:t>a</a:t>
            </a:r>
            <a:r>
              <a:rPr dirty="0" spc="515"/>
              <a:t>s</a:t>
            </a:r>
            <a:r>
              <a:rPr dirty="0" spc="-100"/>
              <a:t> </a:t>
            </a:r>
            <a:r>
              <a:rPr dirty="0" cap="small" spc="280"/>
              <a:t>p</a:t>
            </a:r>
            <a:r>
              <a:rPr dirty="0" cap="small" spc="90"/>
              <a:t>o</a:t>
            </a:r>
            <a:r>
              <a:rPr dirty="0" cap="small" spc="565"/>
              <a:t>r</a:t>
            </a:r>
            <a:r>
              <a:rPr dirty="0" spc="295"/>
              <a:t> </a:t>
            </a:r>
            <a:r>
              <a:rPr dirty="0" cap="small" spc="425"/>
              <a:t>j</a:t>
            </a:r>
            <a:r>
              <a:rPr dirty="0" cap="small" spc="320"/>
              <a:t>u</a:t>
            </a:r>
            <a:r>
              <a:rPr dirty="0" spc="340"/>
              <a:t>s</a:t>
            </a:r>
            <a:r>
              <a:rPr dirty="0" cap="small" spc="355"/>
              <a:t>t</a:t>
            </a:r>
            <a:r>
              <a:rPr dirty="0" cap="small" spc="240"/>
              <a:t>i</a:t>
            </a:r>
            <a:r>
              <a:rPr dirty="0" spc="415"/>
              <a:t>ç</a:t>
            </a:r>
            <a:r>
              <a:rPr dirty="0" spc="434"/>
              <a:t>a </a:t>
            </a:r>
            <a:r>
              <a:rPr dirty="0" spc="415"/>
              <a:t>c</a:t>
            </a:r>
            <a:r>
              <a:rPr dirty="0" spc="850"/>
              <a:t>l</a:t>
            </a:r>
            <a:r>
              <a:rPr dirty="0" cap="small" spc="240"/>
              <a:t>i</a:t>
            </a:r>
            <a:r>
              <a:rPr dirty="0" spc="-420"/>
              <a:t>m</a:t>
            </a:r>
            <a:r>
              <a:rPr dirty="0" spc="415"/>
              <a:t>á</a:t>
            </a:r>
            <a:r>
              <a:rPr dirty="0" cap="small" spc="355"/>
              <a:t>t</a:t>
            </a:r>
            <a:r>
              <a:rPr dirty="0" cap="small" spc="240"/>
              <a:t>i</a:t>
            </a:r>
            <a:r>
              <a:rPr dirty="0" cap="small" spc="415"/>
              <a:t>c</a:t>
            </a:r>
            <a:r>
              <a:rPr dirty="0" spc="590"/>
              <a:t>a</a:t>
            </a:r>
          </a:p>
          <a:p>
            <a:pPr>
              <a:lnSpc>
                <a:spcPct val="100000"/>
              </a:lnSpc>
            </a:pPr>
            <a:endParaRPr sz="3100"/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3750"/>
          </a:p>
          <a:p>
            <a:pPr algn="ctr" marL="12700" marR="62865">
              <a:lnSpc>
                <a:spcPct val="77400"/>
              </a:lnSpc>
              <a:spcBef>
                <a:spcPts val="5"/>
              </a:spcBef>
            </a:pPr>
            <a:r>
              <a:rPr dirty="0" spc="275"/>
              <a:t>A</a:t>
            </a:r>
            <a:r>
              <a:rPr dirty="0" cap="small" spc="355"/>
              <a:t>t</a:t>
            </a:r>
            <a:r>
              <a:rPr dirty="0" cap="small" spc="240"/>
              <a:t>i</a:t>
            </a:r>
            <a:r>
              <a:rPr dirty="0" spc="150"/>
              <a:t>v</a:t>
            </a:r>
            <a:r>
              <a:rPr dirty="0" cap="small" spc="240"/>
              <a:t>i</a:t>
            </a:r>
            <a:r>
              <a:rPr dirty="0" spc="340"/>
              <a:t>s</a:t>
            </a:r>
            <a:r>
              <a:rPr dirty="0" cap="small" spc="355"/>
              <a:t>t</a:t>
            </a:r>
            <a:r>
              <a:rPr dirty="0" spc="415"/>
              <a:t>a</a:t>
            </a:r>
            <a:r>
              <a:rPr dirty="0" spc="515"/>
              <a:t>s</a:t>
            </a:r>
            <a:r>
              <a:rPr dirty="0" spc="-100"/>
              <a:t> </a:t>
            </a:r>
            <a:r>
              <a:rPr dirty="0" cap="small" spc="280"/>
              <a:t>p</a:t>
            </a:r>
            <a:r>
              <a:rPr dirty="0" cap="small" spc="90"/>
              <a:t>o</a:t>
            </a:r>
            <a:r>
              <a:rPr dirty="0" cap="small" spc="565"/>
              <a:t>r</a:t>
            </a:r>
            <a:r>
              <a:rPr dirty="0" spc="295"/>
              <a:t> </a:t>
            </a:r>
            <a:r>
              <a:rPr dirty="0" cap="small" spc="425"/>
              <a:t>j</a:t>
            </a:r>
            <a:r>
              <a:rPr dirty="0" cap="small" spc="320"/>
              <a:t>u</a:t>
            </a:r>
            <a:r>
              <a:rPr dirty="0" spc="340"/>
              <a:t>s</a:t>
            </a:r>
            <a:r>
              <a:rPr dirty="0" cap="small" spc="355"/>
              <a:t>t</a:t>
            </a:r>
            <a:r>
              <a:rPr dirty="0" cap="small" spc="240"/>
              <a:t>i</a:t>
            </a:r>
            <a:r>
              <a:rPr dirty="0" spc="415"/>
              <a:t>ç</a:t>
            </a:r>
            <a:r>
              <a:rPr dirty="0" spc="434"/>
              <a:t>a </a:t>
            </a:r>
            <a:r>
              <a:rPr dirty="0" spc="415"/>
              <a:t>c</a:t>
            </a:r>
            <a:r>
              <a:rPr dirty="0" spc="850"/>
              <a:t>l</a:t>
            </a:r>
            <a:r>
              <a:rPr dirty="0" cap="small" spc="240"/>
              <a:t>i</a:t>
            </a:r>
            <a:r>
              <a:rPr dirty="0" spc="-420"/>
              <a:t>m</a:t>
            </a:r>
            <a:r>
              <a:rPr dirty="0" spc="415"/>
              <a:t>á</a:t>
            </a:r>
            <a:r>
              <a:rPr dirty="0" cap="small" spc="355"/>
              <a:t>t</a:t>
            </a:r>
            <a:r>
              <a:rPr dirty="0" cap="small" spc="240"/>
              <a:t>i</a:t>
            </a:r>
            <a:r>
              <a:rPr dirty="0" cap="small" spc="415"/>
              <a:t>c</a:t>
            </a:r>
            <a:r>
              <a:rPr dirty="0" spc="590"/>
              <a:t>a</a:t>
            </a:r>
          </a:p>
        </p:txBody>
      </p:sp>
      <p:sp>
        <p:nvSpPr>
          <p:cNvPr id="89" name="object 89"/>
          <p:cNvSpPr txBox="1">
            <a:spLocks noGrp="1"/>
          </p:cNvSpPr>
          <p:nvPr>
            <p:ph idx="3" sz="half"/>
          </p:nvPr>
        </p:nvSpPr>
        <p:spPr>
          <a:prstGeom prst="rect"/>
        </p:spPr>
        <p:txBody>
          <a:bodyPr wrap="square" lIns="0" tIns="121285" rIns="0" bIns="0" rtlCol="0" vert="horz">
            <a:spAutoFit/>
          </a:bodyPr>
          <a:lstStyle/>
          <a:p>
            <a:pPr algn="ctr" marL="12700" marR="52069">
              <a:lnSpc>
                <a:spcPct val="77400"/>
              </a:lnSpc>
              <a:spcBef>
                <a:spcPts val="955"/>
              </a:spcBef>
            </a:pPr>
            <a:r>
              <a:rPr dirty="0" spc="275"/>
              <a:t>A</a:t>
            </a:r>
            <a:r>
              <a:rPr dirty="0" cap="small" spc="355"/>
              <a:t>t</a:t>
            </a:r>
            <a:r>
              <a:rPr dirty="0" cap="small" spc="240"/>
              <a:t>i</a:t>
            </a:r>
            <a:r>
              <a:rPr dirty="0" spc="150"/>
              <a:t>v</a:t>
            </a:r>
            <a:r>
              <a:rPr dirty="0" cap="small" spc="240"/>
              <a:t>i</a:t>
            </a:r>
            <a:r>
              <a:rPr dirty="0" spc="340"/>
              <a:t>s</a:t>
            </a:r>
            <a:r>
              <a:rPr dirty="0" cap="small" spc="355"/>
              <a:t>t</a:t>
            </a:r>
            <a:r>
              <a:rPr dirty="0" spc="415"/>
              <a:t>a</a:t>
            </a:r>
            <a:r>
              <a:rPr dirty="0" spc="515"/>
              <a:t>s</a:t>
            </a:r>
            <a:r>
              <a:rPr dirty="0" spc="-100"/>
              <a:t> </a:t>
            </a:r>
            <a:r>
              <a:rPr dirty="0" cap="small" spc="280"/>
              <a:t>p</a:t>
            </a:r>
            <a:r>
              <a:rPr dirty="0" cap="small" spc="90"/>
              <a:t>o</a:t>
            </a:r>
            <a:r>
              <a:rPr dirty="0" cap="small" spc="565"/>
              <a:t>r</a:t>
            </a:r>
            <a:r>
              <a:rPr dirty="0" spc="295"/>
              <a:t> </a:t>
            </a:r>
            <a:r>
              <a:rPr dirty="0" cap="small" spc="425"/>
              <a:t>j</a:t>
            </a:r>
            <a:r>
              <a:rPr dirty="0" cap="small" spc="320"/>
              <a:t>u</a:t>
            </a:r>
            <a:r>
              <a:rPr dirty="0" spc="340"/>
              <a:t>s</a:t>
            </a:r>
            <a:r>
              <a:rPr dirty="0" cap="small" spc="355"/>
              <a:t>t</a:t>
            </a:r>
            <a:r>
              <a:rPr dirty="0" cap="small" spc="240"/>
              <a:t>i</a:t>
            </a:r>
            <a:r>
              <a:rPr dirty="0" spc="415"/>
              <a:t>ç</a:t>
            </a:r>
            <a:r>
              <a:rPr dirty="0" spc="434"/>
              <a:t>a </a:t>
            </a:r>
            <a:r>
              <a:rPr dirty="0" spc="415"/>
              <a:t>c</a:t>
            </a:r>
            <a:r>
              <a:rPr dirty="0" spc="850"/>
              <a:t>l</a:t>
            </a:r>
            <a:r>
              <a:rPr dirty="0" cap="small" spc="240"/>
              <a:t>i</a:t>
            </a:r>
            <a:r>
              <a:rPr dirty="0" spc="-420"/>
              <a:t>m</a:t>
            </a:r>
            <a:r>
              <a:rPr dirty="0" spc="415"/>
              <a:t>á</a:t>
            </a:r>
            <a:r>
              <a:rPr dirty="0" cap="small" spc="355"/>
              <a:t>t</a:t>
            </a:r>
            <a:r>
              <a:rPr dirty="0" cap="small" spc="240"/>
              <a:t>i</a:t>
            </a:r>
            <a:r>
              <a:rPr dirty="0" cap="small" spc="415"/>
              <a:t>c</a:t>
            </a:r>
            <a:r>
              <a:rPr dirty="0" spc="590"/>
              <a:t>a</a:t>
            </a:r>
          </a:p>
          <a:p>
            <a:pPr>
              <a:lnSpc>
                <a:spcPct val="100000"/>
              </a:lnSpc>
            </a:pPr>
            <a:endParaRPr sz="3100"/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sz="3900"/>
          </a:p>
          <a:p>
            <a:pPr algn="ctr" marL="59690" marR="5080">
              <a:lnSpc>
                <a:spcPct val="77400"/>
              </a:lnSpc>
            </a:pPr>
            <a:r>
              <a:rPr dirty="0" spc="275"/>
              <a:t>A</a:t>
            </a:r>
            <a:r>
              <a:rPr dirty="0" cap="small" spc="355"/>
              <a:t>t</a:t>
            </a:r>
            <a:r>
              <a:rPr dirty="0" cap="small" spc="240"/>
              <a:t>i</a:t>
            </a:r>
            <a:r>
              <a:rPr dirty="0" spc="150"/>
              <a:t>v</a:t>
            </a:r>
            <a:r>
              <a:rPr dirty="0" cap="small" spc="240"/>
              <a:t>i</a:t>
            </a:r>
            <a:r>
              <a:rPr dirty="0" spc="340"/>
              <a:t>s</a:t>
            </a:r>
            <a:r>
              <a:rPr dirty="0" cap="small" spc="355"/>
              <a:t>t</a:t>
            </a:r>
            <a:r>
              <a:rPr dirty="0" spc="415"/>
              <a:t>a</a:t>
            </a:r>
            <a:r>
              <a:rPr dirty="0" spc="515"/>
              <a:t>s</a:t>
            </a:r>
            <a:r>
              <a:rPr dirty="0" spc="-100"/>
              <a:t> </a:t>
            </a:r>
            <a:r>
              <a:rPr dirty="0" cap="small" spc="280"/>
              <a:t>p</a:t>
            </a:r>
            <a:r>
              <a:rPr dirty="0" cap="small" spc="90"/>
              <a:t>o</a:t>
            </a:r>
            <a:r>
              <a:rPr dirty="0" cap="small" spc="565"/>
              <a:t>r</a:t>
            </a:r>
            <a:r>
              <a:rPr dirty="0" spc="295"/>
              <a:t> </a:t>
            </a:r>
            <a:r>
              <a:rPr dirty="0" cap="small" spc="425"/>
              <a:t>j</a:t>
            </a:r>
            <a:r>
              <a:rPr dirty="0" cap="small" spc="320"/>
              <a:t>u</a:t>
            </a:r>
            <a:r>
              <a:rPr dirty="0" spc="340"/>
              <a:t>s</a:t>
            </a:r>
            <a:r>
              <a:rPr dirty="0" cap="small" spc="355"/>
              <a:t>t</a:t>
            </a:r>
            <a:r>
              <a:rPr dirty="0" cap="small" spc="240"/>
              <a:t>i</a:t>
            </a:r>
            <a:r>
              <a:rPr dirty="0" spc="415"/>
              <a:t>ç</a:t>
            </a:r>
            <a:r>
              <a:rPr dirty="0" spc="434"/>
              <a:t>a </a:t>
            </a:r>
            <a:r>
              <a:rPr dirty="0" spc="415"/>
              <a:t>c</a:t>
            </a:r>
            <a:r>
              <a:rPr dirty="0" spc="850"/>
              <a:t>l</a:t>
            </a:r>
            <a:r>
              <a:rPr dirty="0" cap="small" spc="240"/>
              <a:t>i</a:t>
            </a:r>
            <a:r>
              <a:rPr dirty="0" spc="-420"/>
              <a:t>m</a:t>
            </a:r>
            <a:r>
              <a:rPr dirty="0" spc="415"/>
              <a:t>á</a:t>
            </a:r>
            <a:r>
              <a:rPr dirty="0" cap="small" spc="355"/>
              <a:t>t</a:t>
            </a:r>
            <a:r>
              <a:rPr dirty="0" cap="small" spc="240"/>
              <a:t>i</a:t>
            </a:r>
            <a:r>
              <a:rPr dirty="0" cap="small" spc="415"/>
              <a:t>c</a:t>
            </a:r>
            <a:r>
              <a:rPr dirty="0" spc="590"/>
              <a:t>a</a:t>
            </a:r>
          </a:p>
          <a:p>
            <a:pPr>
              <a:lnSpc>
                <a:spcPct val="100000"/>
              </a:lnSpc>
            </a:pPr>
            <a:endParaRPr sz="3100"/>
          </a:p>
          <a:p>
            <a:pPr>
              <a:lnSpc>
                <a:spcPct val="100000"/>
              </a:lnSpc>
              <a:spcBef>
                <a:spcPts val="55"/>
              </a:spcBef>
            </a:pPr>
            <a:endParaRPr sz="3900"/>
          </a:p>
          <a:p>
            <a:pPr algn="ctr" marL="59690" marR="5080">
              <a:lnSpc>
                <a:spcPct val="77400"/>
              </a:lnSpc>
            </a:pPr>
            <a:r>
              <a:rPr dirty="0" spc="275"/>
              <a:t>A</a:t>
            </a:r>
            <a:r>
              <a:rPr dirty="0" cap="small" spc="355"/>
              <a:t>t</a:t>
            </a:r>
            <a:r>
              <a:rPr dirty="0" cap="small" spc="240"/>
              <a:t>i</a:t>
            </a:r>
            <a:r>
              <a:rPr dirty="0" spc="150"/>
              <a:t>v</a:t>
            </a:r>
            <a:r>
              <a:rPr dirty="0" cap="small" spc="240"/>
              <a:t>i</a:t>
            </a:r>
            <a:r>
              <a:rPr dirty="0" spc="340"/>
              <a:t>s</a:t>
            </a:r>
            <a:r>
              <a:rPr dirty="0" cap="small" spc="355"/>
              <a:t>t</a:t>
            </a:r>
            <a:r>
              <a:rPr dirty="0" spc="415"/>
              <a:t>a</a:t>
            </a:r>
            <a:r>
              <a:rPr dirty="0" spc="515"/>
              <a:t>s</a:t>
            </a:r>
            <a:r>
              <a:rPr dirty="0" spc="-100"/>
              <a:t> </a:t>
            </a:r>
            <a:r>
              <a:rPr dirty="0" cap="small" spc="280"/>
              <a:t>p</a:t>
            </a:r>
            <a:r>
              <a:rPr dirty="0" cap="small" spc="90"/>
              <a:t>o</a:t>
            </a:r>
            <a:r>
              <a:rPr dirty="0" cap="small" spc="565"/>
              <a:t>r</a:t>
            </a:r>
            <a:r>
              <a:rPr dirty="0" spc="295"/>
              <a:t> </a:t>
            </a:r>
            <a:r>
              <a:rPr dirty="0" cap="small" spc="425"/>
              <a:t>j</a:t>
            </a:r>
            <a:r>
              <a:rPr dirty="0" cap="small" spc="320"/>
              <a:t>u</a:t>
            </a:r>
            <a:r>
              <a:rPr dirty="0" spc="340"/>
              <a:t>s</a:t>
            </a:r>
            <a:r>
              <a:rPr dirty="0" cap="small" spc="355"/>
              <a:t>t</a:t>
            </a:r>
            <a:r>
              <a:rPr dirty="0" cap="small" spc="240"/>
              <a:t>i</a:t>
            </a:r>
            <a:r>
              <a:rPr dirty="0" spc="415"/>
              <a:t>ç</a:t>
            </a:r>
            <a:r>
              <a:rPr dirty="0" spc="434"/>
              <a:t>a </a:t>
            </a:r>
            <a:r>
              <a:rPr dirty="0" spc="415"/>
              <a:t>c</a:t>
            </a:r>
            <a:r>
              <a:rPr dirty="0" spc="850"/>
              <a:t>l</a:t>
            </a:r>
            <a:r>
              <a:rPr dirty="0" cap="small" spc="240"/>
              <a:t>i</a:t>
            </a:r>
            <a:r>
              <a:rPr dirty="0" spc="-420"/>
              <a:t>m</a:t>
            </a:r>
            <a:r>
              <a:rPr dirty="0" spc="415"/>
              <a:t>á</a:t>
            </a:r>
            <a:r>
              <a:rPr dirty="0" cap="small" spc="355"/>
              <a:t>t</a:t>
            </a:r>
            <a:r>
              <a:rPr dirty="0" cap="small" spc="240"/>
              <a:t>i</a:t>
            </a:r>
            <a:r>
              <a:rPr dirty="0" cap="small" spc="415"/>
              <a:t>c</a:t>
            </a:r>
            <a:r>
              <a:rPr dirty="0" spc="590"/>
              <a:t>a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36749" y="685196"/>
            <a:ext cx="2862580" cy="124841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68275" indent="584200">
              <a:lnSpc>
                <a:spcPts val="3350"/>
              </a:lnSpc>
              <a:spcBef>
                <a:spcPts val="100"/>
              </a:spcBef>
            </a:pPr>
            <a:r>
              <a:rPr dirty="0" sz="3150" spc="210">
                <a:latin typeface="Calibri"/>
                <a:cs typeface="Calibri"/>
              </a:rPr>
              <a:t>T</a:t>
            </a:r>
            <a:r>
              <a:rPr dirty="0" sz="3150" spc="210">
                <a:latin typeface="Calibri"/>
                <a:cs typeface="Calibri"/>
              </a:rPr>
              <a:t>E</a:t>
            </a:r>
            <a:r>
              <a:rPr dirty="0" cap="small" sz="3150" spc="390">
                <a:latin typeface="Calibri"/>
                <a:cs typeface="Calibri"/>
              </a:rPr>
              <a:t>rr</a:t>
            </a:r>
            <a:r>
              <a:rPr dirty="0" sz="3150" spc="415">
                <a:latin typeface="Calibri"/>
                <a:cs typeface="Calibri"/>
              </a:rPr>
              <a:t>a</a:t>
            </a:r>
            <a:r>
              <a:rPr dirty="0" sz="3150" spc="170">
                <a:latin typeface="Calibri"/>
                <a:cs typeface="Calibri"/>
              </a:rPr>
              <a:t>,</a:t>
            </a:r>
            <a:endParaRPr sz="3150">
              <a:latin typeface="Calibri"/>
              <a:cs typeface="Calibri"/>
            </a:endParaRPr>
          </a:p>
          <a:p>
            <a:pPr marL="12700" marR="5080" indent="155575">
              <a:lnSpc>
                <a:spcPct val="77400"/>
              </a:lnSpc>
              <a:spcBef>
                <a:spcPts val="425"/>
              </a:spcBef>
            </a:pPr>
            <a:r>
              <a:rPr dirty="0" sz="3150" spc="275">
                <a:latin typeface="Calibri"/>
                <a:cs typeface="Calibri"/>
              </a:rPr>
              <a:t>A</a:t>
            </a:r>
            <a:r>
              <a:rPr dirty="0" sz="3150" spc="265">
                <a:latin typeface="Calibri"/>
                <a:cs typeface="Calibri"/>
              </a:rPr>
              <a:t>g</a:t>
            </a:r>
            <a:r>
              <a:rPr dirty="0" cap="small" sz="3150" spc="390">
                <a:latin typeface="Calibri"/>
                <a:cs typeface="Calibri"/>
              </a:rPr>
              <a:t>r</a:t>
            </a:r>
            <a:r>
              <a:rPr dirty="0" cap="small" sz="3150" spc="240">
                <a:latin typeface="Calibri"/>
                <a:cs typeface="Calibri"/>
              </a:rPr>
              <a:t>i</a:t>
            </a:r>
            <a:r>
              <a:rPr dirty="0" cap="small" sz="3150" spc="415">
                <a:latin typeface="Calibri"/>
                <a:cs typeface="Calibri"/>
              </a:rPr>
              <a:t>c</a:t>
            </a:r>
            <a:r>
              <a:rPr dirty="0" cap="small" sz="3150" spc="320">
                <a:latin typeface="Calibri"/>
                <a:cs typeface="Calibri"/>
              </a:rPr>
              <a:t>u</a:t>
            </a:r>
            <a:r>
              <a:rPr dirty="0" cap="small" sz="3150" spc="525">
                <a:latin typeface="Calibri"/>
                <a:cs typeface="Calibri"/>
              </a:rPr>
              <a:t>l</a:t>
            </a:r>
            <a:r>
              <a:rPr dirty="0" cap="small" sz="3150" spc="355">
                <a:latin typeface="Calibri"/>
                <a:cs typeface="Calibri"/>
              </a:rPr>
              <a:t>t</a:t>
            </a:r>
            <a:r>
              <a:rPr dirty="0" cap="small" sz="3150" spc="320">
                <a:latin typeface="Calibri"/>
                <a:cs typeface="Calibri"/>
              </a:rPr>
              <a:t>u</a:t>
            </a:r>
            <a:r>
              <a:rPr dirty="0" cap="small" sz="3150" spc="390">
                <a:latin typeface="Calibri"/>
                <a:cs typeface="Calibri"/>
              </a:rPr>
              <a:t>r</a:t>
            </a:r>
            <a:r>
              <a:rPr dirty="0" sz="3150" spc="434">
                <a:latin typeface="Calibri"/>
                <a:cs typeface="Calibri"/>
              </a:rPr>
              <a:t>a </a:t>
            </a:r>
            <a:r>
              <a:rPr dirty="0" sz="3150" spc="125">
                <a:latin typeface="Calibri"/>
                <a:cs typeface="Calibri"/>
              </a:rPr>
              <a:t>&amp;</a:t>
            </a:r>
            <a:r>
              <a:rPr dirty="0" sz="3150" spc="-100">
                <a:latin typeface="Calibri"/>
                <a:cs typeface="Calibri"/>
              </a:rPr>
              <a:t> </a:t>
            </a:r>
            <a:r>
              <a:rPr dirty="0" sz="3150" spc="475">
                <a:latin typeface="Calibri"/>
                <a:cs typeface="Calibri"/>
              </a:rPr>
              <a:t>S</a:t>
            </a:r>
            <a:r>
              <a:rPr dirty="0" cap="small" sz="3150" spc="240">
                <a:latin typeface="Calibri"/>
                <a:cs typeface="Calibri"/>
              </a:rPr>
              <a:t>i</a:t>
            </a:r>
            <a:r>
              <a:rPr dirty="0" cap="small" sz="3150" spc="525">
                <a:latin typeface="Calibri"/>
                <a:cs typeface="Calibri"/>
              </a:rPr>
              <a:t>l</a:t>
            </a:r>
            <a:r>
              <a:rPr dirty="0" sz="3150" spc="150">
                <a:latin typeface="Calibri"/>
                <a:cs typeface="Calibri"/>
              </a:rPr>
              <a:t>v</a:t>
            </a:r>
            <a:r>
              <a:rPr dirty="0" cap="small" sz="3150" spc="240">
                <a:latin typeface="Calibri"/>
                <a:cs typeface="Calibri"/>
              </a:rPr>
              <a:t>i</a:t>
            </a:r>
            <a:r>
              <a:rPr dirty="0" cap="small" sz="3150" spc="415">
                <a:latin typeface="Calibri"/>
                <a:cs typeface="Calibri"/>
              </a:rPr>
              <a:t>c</a:t>
            </a:r>
            <a:r>
              <a:rPr dirty="0" cap="small" sz="3150" spc="320">
                <a:latin typeface="Calibri"/>
                <a:cs typeface="Calibri"/>
              </a:rPr>
              <a:t>u</a:t>
            </a:r>
            <a:r>
              <a:rPr dirty="0" cap="small" sz="3150" spc="525">
                <a:latin typeface="Calibri"/>
                <a:cs typeface="Calibri"/>
              </a:rPr>
              <a:t>l</a:t>
            </a:r>
            <a:r>
              <a:rPr dirty="0" cap="small" sz="3150" spc="355">
                <a:latin typeface="Calibri"/>
                <a:cs typeface="Calibri"/>
              </a:rPr>
              <a:t>t</a:t>
            </a:r>
            <a:r>
              <a:rPr dirty="0" cap="small" sz="3150" spc="320">
                <a:latin typeface="Calibri"/>
                <a:cs typeface="Calibri"/>
              </a:rPr>
              <a:t>u</a:t>
            </a:r>
            <a:r>
              <a:rPr dirty="0" cap="small" sz="3150" spc="390">
                <a:latin typeface="Calibri"/>
                <a:cs typeface="Calibri"/>
              </a:rPr>
              <a:t>r</a:t>
            </a:r>
            <a:r>
              <a:rPr dirty="0" sz="3150" spc="590">
                <a:latin typeface="Calibri"/>
                <a:cs typeface="Calibri"/>
              </a:rPr>
              <a:t>a</a:t>
            </a:r>
            <a:endParaRPr sz="315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259014" y="695293"/>
            <a:ext cx="2862580" cy="124841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68275" indent="584200">
              <a:lnSpc>
                <a:spcPts val="3350"/>
              </a:lnSpc>
              <a:spcBef>
                <a:spcPts val="100"/>
              </a:spcBef>
            </a:pPr>
            <a:r>
              <a:rPr dirty="0" sz="3150" spc="210">
                <a:latin typeface="Calibri"/>
                <a:cs typeface="Calibri"/>
              </a:rPr>
              <a:t>T</a:t>
            </a:r>
            <a:r>
              <a:rPr dirty="0" sz="3150" spc="210">
                <a:latin typeface="Calibri"/>
                <a:cs typeface="Calibri"/>
              </a:rPr>
              <a:t>E</a:t>
            </a:r>
            <a:r>
              <a:rPr dirty="0" cap="small" sz="3150" spc="390">
                <a:latin typeface="Calibri"/>
                <a:cs typeface="Calibri"/>
              </a:rPr>
              <a:t>rr</a:t>
            </a:r>
            <a:r>
              <a:rPr dirty="0" sz="3150" spc="415">
                <a:latin typeface="Calibri"/>
                <a:cs typeface="Calibri"/>
              </a:rPr>
              <a:t>a</a:t>
            </a:r>
            <a:r>
              <a:rPr dirty="0" sz="3150" spc="170">
                <a:latin typeface="Calibri"/>
                <a:cs typeface="Calibri"/>
              </a:rPr>
              <a:t>,</a:t>
            </a:r>
            <a:endParaRPr sz="3150">
              <a:latin typeface="Calibri"/>
              <a:cs typeface="Calibri"/>
            </a:endParaRPr>
          </a:p>
          <a:p>
            <a:pPr marL="12700" marR="5080" indent="155575">
              <a:lnSpc>
                <a:spcPct val="77400"/>
              </a:lnSpc>
              <a:spcBef>
                <a:spcPts val="425"/>
              </a:spcBef>
            </a:pPr>
            <a:r>
              <a:rPr dirty="0" sz="3150" spc="275">
                <a:latin typeface="Calibri"/>
                <a:cs typeface="Calibri"/>
              </a:rPr>
              <a:t>A</a:t>
            </a:r>
            <a:r>
              <a:rPr dirty="0" sz="3150" spc="265">
                <a:latin typeface="Calibri"/>
                <a:cs typeface="Calibri"/>
              </a:rPr>
              <a:t>g</a:t>
            </a:r>
            <a:r>
              <a:rPr dirty="0" cap="small" sz="3150" spc="390">
                <a:latin typeface="Calibri"/>
                <a:cs typeface="Calibri"/>
              </a:rPr>
              <a:t>r</a:t>
            </a:r>
            <a:r>
              <a:rPr dirty="0" cap="small" sz="3150" spc="240">
                <a:latin typeface="Calibri"/>
                <a:cs typeface="Calibri"/>
              </a:rPr>
              <a:t>i</a:t>
            </a:r>
            <a:r>
              <a:rPr dirty="0" cap="small" sz="3150" spc="415">
                <a:latin typeface="Calibri"/>
                <a:cs typeface="Calibri"/>
              </a:rPr>
              <a:t>c</a:t>
            </a:r>
            <a:r>
              <a:rPr dirty="0" cap="small" sz="3150" spc="320">
                <a:latin typeface="Calibri"/>
                <a:cs typeface="Calibri"/>
              </a:rPr>
              <a:t>u</a:t>
            </a:r>
            <a:r>
              <a:rPr dirty="0" cap="small" sz="3150" spc="525">
                <a:latin typeface="Calibri"/>
                <a:cs typeface="Calibri"/>
              </a:rPr>
              <a:t>l</a:t>
            </a:r>
            <a:r>
              <a:rPr dirty="0" cap="small" sz="3150" spc="355">
                <a:latin typeface="Calibri"/>
                <a:cs typeface="Calibri"/>
              </a:rPr>
              <a:t>t</a:t>
            </a:r>
            <a:r>
              <a:rPr dirty="0" cap="small" sz="3150" spc="320">
                <a:latin typeface="Calibri"/>
                <a:cs typeface="Calibri"/>
              </a:rPr>
              <a:t>u</a:t>
            </a:r>
            <a:r>
              <a:rPr dirty="0" cap="small" sz="3150" spc="390">
                <a:latin typeface="Calibri"/>
                <a:cs typeface="Calibri"/>
              </a:rPr>
              <a:t>r</a:t>
            </a:r>
            <a:r>
              <a:rPr dirty="0" sz="3150" spc="434">
                <a:latin typeface="Calibri"/>
                <a:cs typeface="Calibri"/>
              </a:rPr>
              <a:t>a </a:t>
            </a:r>
            <a:r>
              <a:rPr dirty="0" sz="3150" spc="125">
                <a:latin typeface="Calibri"/>
                <a:cs typeface="Calibri"/>
              </a:rPr>
              <a:t>&amp;</a:t>
            </a:r>
            <a:r>
              <a:rPr dirty="0" sz="3150" spc="-100">
                <a:latin typeface="Calibri"/>
                <a:cs typeface="Calibri"/>
              </a:rPr>
              <a:t> </a:t>
            </a:r>
            <a:r>
              <a:rPr dirty="0" sz="3150" spc="475">
                <a:latin typeface="Calibri"/>
                <a:cs typeface="Calibri"/>
              </a:rPr>
              <a:t>S</a:t>
            </a:r>
            <a:r>
              <a:rPr dirty="0" cap="small" sz="3150" spc="240">
                <a:latin typeface="Calibri"/>
                <a:cs typeface="Calibri"/>
              </a:rPr>
              <a:t>i</a:t>
            </a:r>
            <a:r>
              <a:rPr dirty="0" cap="small" sz="3150" spc="525">
                <a:latin typeface="Calibri"/>
                <a:cs typeface="Calibri"/>
              </a:rPr>
              <a:t>l</a:t>
            </a:r>
            <a:r>
              <a:rPr dirty="0" sz="3150" spc="150">
                <a:latin typeface="Calibri"/>
                <a:cs typeface="Calibri"/>
              </a:rPr>
              <a:t>v</a:t>
            </a:r>
            <a:r>
              <a:rPr dirty="0" cap="small" sz="3150" spc="240">
                <a:latin typeface="Calibri"/>
                <a:cs typeface="Calibri"/>
              </a:rPr>
              <a:t>i</a:t>
            </a:r>
            <a:r>
              <a:rPr dirty="0" cap="small" sz="3150" spc="415">
                <a:latin typeface="Calibri"/>
                <a:cs typeface="Calibri"/>
              </a:rPr>
              <a:t>c</a:t>
            </a:r>
            <a:r>
              <a:rPr dirty="0" cap="small" sz="3150" spc="320">
                <a:latin typeface="Calibri"/>
                <a:cs typeface="Calibri"/>
              </a:rPr>
              <a:t>u</a:t>
            </a:r>
            <a:r>
              <a:rPr dirty="0" cap="small" sz="3150" spc="525">
                <a:latin typeface="Calibri"/>
                <a:cs typeface="Calibri"/>
              </a:rPr>
              <a:t>l</a:t>
            </a:r>
            <a:r>
              <a:rPr dirty="0" cap="small" sz="3150" spc="355">
                <a:latin typeface="Calibri"/>
                <a:cs typeface="Calibri"/>
              </a:rPr>
              <a:t>t</a:t>
            </a:r>
            <a:r>
              <a:rPr dirty="0" cap="small" sz="3150" spc="320">
                <a:latin typeface="Calibri"/>
                <a:cs typeface="Calibri"/>
              </a:rPr>
              <a:t>u</a:t>
            </a:r>
            <a:r>
              <a:rPr dirty="0" cap="small" sz="3150" spc="390">
                <a:latin typeface="Calibri"/>
                <a:cs typeface="Calibri"/>
              </a:rPr>
              <a:t>r</a:t>
            </a:r>
            <a:r>
              <a:rPr dirty="0" sz="3150" spc="590">
                <a:latin typeface="Calibri"/>
                <a:cs typeface="Calibri"/>
              </a:rPr>
              <a:t>a</a:t>
            </a:r>
            <a:endParaRPr sz="315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21123" y="2926686"/>
            <a:ext cx="2862580" cy="124841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68275" indent="584200">
              <a:lnSpc>
                <a:spcPts val="3350"/>
              </a:lnSpc>
              <a:spcBef>
                <a:spcPts val="100"/>
              </a:spcBef>
            </a:pPr>
            <a:r>
              <a:rPr dirty="0" sz="3150" spc="210">
                <a:latin typeface="Calibri"/>
                <a:cs typeface="Calibri"/>
              </a:rPr>
              <a:t>T</a:t>
            </a:r>
            <a:r>
              <a:rPr dirty="0" sz="3150" spc="210">
                <a:latin typeface="Calibri"/>
                <a:cs typeface="Calibri"/>
              </a:rPr>
              <a:t>E</a:t>
            </a:r>
            <a:r>
              <a:rPr dirty="0" cap="small" sz="3150" spc="390">
                <a:latin typeface="Calibri"/>
                <a:cs typeface="Calibri"/>
              </a:rPr>
              <a:t>rr</a:t>
            </a:r>
            <a:r>
              <a:rPr dirty="0" sz="3150" spc="415">
                <a:latin typeface="Calibri"/>
                <a:cs typeface="Calibri"/>
              </a:rPr>
              <a:t>a</a:t>
            </a:r>
            <a:r>
              <a:rPr dirty="0" sz="3150" spc="170">
                <a:latin typeface="Calibri"/>
                <a:cs typeface="Calibri"/>
              </a:rPr>
              <a:t>,</a:t>
            </a:r>
            <a:endParaRPr sz="3150">
              <a:latin typeface="Calibri"/>
              <a:cs typeface="Calibri"/>
            </a:endParaRPr>
          </a:p>
          <a:p>
            <a:pPr marL="12700" marR="5080" indent="155575">
              <a:lnSpc>
                <a:spcPct val="77400"/>
              </a:lnSpc>
              <a:spcBef>
                <a:spcPts val="425"/>
              </a:spcBef>
            </a:pPr>
            <a:r>
              <a:rPr dirty="0" sz="3150" spc="275">
                <a:latin typeface="Calibri"/>
                <a:cs typeface="Calibri"/>
              </a:rPr>
              <a:t>A</a:t>
            </a:r>
            <a:r>
              <a:rPr dirty="0" sz="3150" spc="265">
                <a:latin typeface="Calibri"/>
                <a:cs typeface="Calibri"/>
              </a:rPr>
              <a:t>g</a:t>
            </a:r>
            <a:r>
              <a:rPr dirty="0" cap="small" sz="3150" spc="390">
                <a:latin typeface="Calibri"/>
                <a:cs typeface="Calibri"/>
              </a:rPr>
              <a:t>r</a:t>
            </a:r>
            <a:r>
              <a:rPr dirty="0" cap="small" sz="3150" spc="240">
                <a:latin typeface="Calibri"/>
                <a:cs typeface="Calibri"/>
              </a:rPr>
              <a:t>i</a:t>
            </a:r>
            <a:r>
              <a:rPr dirty="0" cap="small" sz="3150" spc="415">
                <a:latin typeface="Calibri"/>
                <a:cs typeface="Calibri"/>
              </a:rPr>
              <a:t>c</a:t>
            </a:r>
            <a:r>
              <a:rPr dirty="0" cap="small" sz="3150" spc="320">
                <a:latin typeface="Calibri"/>
                <a:cs typeface="Calibri"/>
              </a:rPr>
              <a:t>u</a:t>
            </a:r>
            <a:r>
              <a:rPr dirty="0" cap="small" sz="3150" spc="525">
                <a:latin typeface="Calibri"/>
                <a:cs typeface="Calibri"/>
              </a:rPr>
              <a:t>l</a:t>
            </a:r>
            <a:r>
              <a:rPr dirty="0" cap="small" sz="3150" spc="355">
                <a:latin typeface="Calibri"/>
                <a:cs typeface="Calibri"/>
              </a:rPr>
              <a:t>t</a:t>
            </a:r>
            <a:r>
              <a:rPr dirty="0" cap="small" sz="3150" spc="320">
                <a:latin typeface="Calibri"/>
                <a:cs typeface="Calibri"/>
              </a:rPr>
              <a:t>u</a:t>
            </a:r>
            <a:r>
              <a:rPr dirty="0" cap="small" sz="3150" spc="390">
                <a:latin typeface="Calibri"/>
                <a:cs typeface="Calibri"/>
              </a:rPr>
              <a:t>r</a:t>
            </a:r>
            <a:r>
              <a:rPr dirty="0" sz="3150" spc="434">
                <a:latin typeface="Calibri"/>
                <a:cs typeface="Calibri"/>
              </a:rPr>
              <a:t>a </a:t>
            </a:r>
            <a:r>
              <a:rPr dirty="0" sz="3150" spc="125">
                <a:latin typeface="Calibri"/>
                <a:cs typeface="Calibri"/>
              </a:rPr>
              <a:t>&amp;</a:t>
            </a:r>
            <a:r>
              <a:rPr dirty="0" sz="3150" spc="-100">
                <a:latin typeface="Calibri"/>
                <a:cs typeface="Calibri"/>
              </a:rPr>
              <a:t> </a:t>
            </a:r>
            <a:r>
              <a:rPr dirty="0" sz="3150" spc="475">
                <a:latin typeface="Calibri"/>
                <a:cs typeface="Calibri"/>
              </a:rPr>
              <a:t>S</a:t>
            </a:r>
            <a:r>
              <a:rPr dirty="0" cap="small" sz="3150" spc="240">
                <a:latin typeface="Calibri"/>
                <a:cs typeface="Calibri"/>
              </a:rPr>
              <a:t>i</a:t>
            </a:r>
            <a:r>
              <a:rPr dirty="0" cap="small" sz="3150" spc="525">
                <a:latin typeface="Calibri"/>
                <a:cs typeface="Calibri"/>
              </a:rPr>
              <a:t>l</a:t>
            </a:r>
            <a:r>
              <a:rPr dirty="0" sz="3150" spc="150">
                <a:latin typeface="Calibri"/>
                <a:cs typeface="Calibri"/>
              </a:rPr>
              <a:t>v</a:t>
            </a:r>
            <a:r>
              <a:rPr dirty="0" cap="small" sz="3150" spc="240">
                <a:latin typeface="Calibri"/>
                <a:cs typeface="Calibri"/>
              </a:rPr>
              <a:t>i</a:t>
            </a:r>
            <a:r>
              <a:rPr dirty="0" cap="small" sz="3150" spc="415">
                <a:latin typeface="Calibri"/>
                <a:cs typeface="Calibri"/>
              </a:rPr>
              <a:t>c</a:t>
            </a:r>
            <a:r>
              <a:rPr dirty="0" cap="small" sz="3150" spc="320">
                <a:latin typeface="Calibri"/>
                <a:cs typeface="Calibri"/>
              </a:rPr>
              <a:t>u</a:t>
            </a:r>
            <a:r>
              <a:rPr dirty="0" cap="small" sz="3150" spc="525">
                <a:latin typeface="Calibri"/>
                <a:cs typeface="Calibri"/>
              </a:rPr>
              <a:t>l</a:t>
            </a:r>
            <a:r>
              <a:rPr dirty="0" cap="small" sz="3150" spc="355">
                <a:latin typeface="Calibri"/>
                <a:cs typeface="Calibri"/>
              </a:rPr>
              <a:t>t</a:t>
            </a:r>
            <a:r>
              <a:rPr dirty="0" cap="small" sz="3150" spc="320">
                <a:latin typeface="Calibri"/>
                <a:cs typeface="Calibri"/>
              </a:rPr>
              <a:t>u</a:t>
            </a:r>
            <a:r>
              <a:rPr dirty="0" cap="small" sz="3150" spc="390">
                <a:latin typeface="Calibri"/>
                <a:cs typeface="Calibri"/>
              </a:rPr>
              <a:t>r</a:t>
            </a:r>
            <a:r>
              <a:rPr dirty="0" sz="3150" spc="590">
                <a:latin typeface="Calibri"/>
                <a:cs typeface="Calibri"/>
              </a:rPr>
              <a:t>a</a:t>
            </a:r>
            <a:endParaRPr sz="315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208851" y="2926686"/>
            <a:ext cx="2862580" cy="124841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68275" indent="584200">
              <a:lnSpc>
                <a:spcPts val="3350"/>
              </a:lnSpc>
              <a:spcBef>
                <a:spcPts val="100"/>
              </a:spcBef>
            </a:pPr>
            <a:r>
              <a:rPr dirty="0" sz="3150" spc="210">
                <a:latin typeface="Calibri"/>
                <a:cs typeface="Calibri"/>
              </a:rPr>
              <a:t>T</a:t>
            </a:r>
            <a:r>
              <a:rPr dirty="0" sz="3150" spc="210">
                <a:latin typeface="Calibri"/>
                <a:cs typeface="Calibri"/>
              </a:rPr>
              <a:t>E</a:t>
            </a:r>
            <a:r>
              <a:rPr dirty="0" cap="small" sz="3150" spc="390">
                <a:latin typeface="Calibri"/>
                <a:cs typeface="Calibri"/>
              </a:rPr>
              <a:t>rr</a:t>
            </a:r>
            <a:r>
              <a:rPr dirty="0" sz="3150" spc="415">
                <a:latin typeface="Calibri"/>
                <a:cs typeface="Calibri"/>
              </a:rPr>
              <a:t>a</a:t>
            </a:r>
            <a:r>
              <a:rPr dirty="0" sz="3150" spc="170">
                <a:latin typeface="Calibri"/>
                <a:cs typeface="Calibri"/>
              </a:rPr>
              <a:t>,</a:t>
            </a:r>
            <a:endParaRPr sz="3150">
              <a:latin typeface="Calibri"/>
              <a:cs typeface="Calibri"/>
            </a:endParaRPr>
          </a:p>
          <a:p>
            <a:pPr marL="12700" marR="5080" indent="155575">
              <a:lnSpc>
                <a:spcPct val="77400"/>
              </a:lnSpc>
              <a:spcBef>
                <a:spcPts val="425"/>
              </a:spcBef>
            </a:pPr>
            <a:r>
              <a:rPr dirty="0" sz="3150" spc="275">
                <a:latin typeface="Calibri"/>
                <a:cs typeface="Calibri"/>
              </a:rPr>
              <a:t>A</a:t>
            </a:r>
            <a:r>
              <a:rPr dirty="0" sz="3150" spc="265">
                <a:latin typeface="Calibri"/>
                <a:cs typeface="Calibri"/>
              </a:rPr>
              <a:t>g</a:t>
            </a:r>
            <a:r>
              <a:rPr dirty="0" cap="small" sz="3150" spc="390">
                <a:latin typeface="Calibri"/>
                <a:cs typeface="Calibri"/>
              </a:rPr>
              <a:t>r</a:t>
            </a:r>
            <a:r>
              <a:rPr dirty="0" cap="small" sz="3150" spc="240">
                <a:latin typeface="Calibri"/>
                <a:cs typeface="Calibri"/>
              </a:rPr>
              <a:t>i</a:t>
            </a:r>
            <a:r>
              <a:rPr dirty="0" cap="small" sz="3150" spc="415">
                <a:latin typeface="Calibri"/>
                <a:cs typeface="Calibri"/>
              </a:rPr>
              <a:t>c</a:t>
            </a:r>
            <a:r>
              <a:rPr dirty="0" cap="small" sz="3150" spc="320">
                <a:latin typeface="Calibri"/>
                <a:cs typeface="Calibri"/>
              </a:rPr>
              <a:t>u</a:t>
            </a:r>
            <a:r>
              <a:rPr dirty="0" cap="small" sz="3150" spc="525">
                <a:latin typeface="Calibri"/>
                <a:cs typeface="Calibri"/>
              </a:rPr>
              <a:t>l</a:t>
            </a:r>
            <a:r>
              <a:rPr dirty="0" cap="small" sz="3150" spc="355">
                <a:latin typeface="Calibri"/>
                <a:cs typeface="Calibri"/>
              </a:rPr>
              <a:t>t</a:t>
            </a:r>
            <a:r>
              <a:rPr dirty="0" cap="small" sz="3150" spc="320">
                <a:latin typeface="Calibri"/>
                <a:cs typeface="Calibri"/>
              </a:rPr>
              <a:t>u</a:t>
            </a:r>
            <a:r>
              <a:rPr dirty="0" cap="small" sz="3150" spc="390">
                <a:latin typeface="Calibri"/>
                <a:cs typeface="Calibri"/>
              </a:rPr>
              <a:t>r</a:t>
            </a:r>
            <a:r>
              <a:rPr dirty="0" sz="3150" spc="434">
                <a:latin typeface="Calibri"/>
                <a:cs typeface="Calibri"/>
              </a:rPr>
              <a:t>a </a:t>
            </a:r>
            <a:r>
              <a:rPr dirty="0" sz="3150" spc="125">
                <a:latin typeface="Calibri"/>
                <a:cs typeface="Calibri"/>
              </a:rPr>
              <a:t>&amp;</a:t>
            </a:r>
            <a:r>
              <a:rPr dirty="0" sz="3150" spc="-100">
                <a:latin typeface="Calibri"/>
                <a:cs typeface="Calibri"/>
              </a:rPr>
              <a:t> </a:t>
            </a:r>
            <a:r>
              <a:rPr dirty="0" sz="3150" spc="475">
                <a:latin typeface="Calibri"/>
                <a:cs typeface="Calibri"/>
              </a:rPr>
              <a:t>S</a:t>
            </a:r>
            <a:r>
              <a:rPr dirty="0" cap="small" sz="3150" spc="240">
                <a:latin typeface="Calibri"/>
                <a:cs typeface="Calibri"/>
              </a:rPr>
              <a:t>i</a:t>
            </a:r>
            <a:r>
              <a:rPr dirty="0" cap="small" sz="3150" spc="525">
                <a:latin typeface="Calibri"/>
                <a:cs typeface="Calibri"/>
              </a:rPr>
              <a:t>l</a:t>
            </a:r>
            <a:r>
              <a:rPr dirty="0" sz="3150" spc="150">
                <a:latin typeface="Calibri"/>
                <a:cs typeface="Calibri"/>
              </a:rPr>
              <a:t>v</a:t>
            </a:r>
            <a:r>
              <a:rPr dirty="0" cap="small" sz="3150" spc="240">
                <a:latin typeface="Calibri"/>
                <a:cs typeface="Calibri"/>
              </a:rPr>
              <a:t>i</a:t>
            </a:r>
            <a:r>
              <a:rPr dirty="0" cap="small" sz="3150" spc="415">
                <a:latin typeface="Calibri"/>
                <a:cs typeface="Calibri"/>
              </a:rPr>
              <a:t>c</a:t>
            </a:r>
            <a:r>
              <a:rPr dirty="0" cap="small" sz="3150" spc="320">
                <a:latin typeface="Calibri"/>
                <a:cs typeface="Calibri"/>
              </a:rPr>
              <a:t>u</a:t>
            </a:r>
            <a:r>
              <a:rPr dirty="0" cap="small" sz="3150" spc="525">
                <a:latin typeface="Calibri"/>
                <a:cs typeface="Calibri"/>
              </a:rPr>
              <a:t>l</a:t>
            </a:r>
            <a:r>
              <a:rPr dirty="0" cap="small" sz="3150" spc="355">
                <a:latin typeface="Calibri"/>
                <a:cs typeface="Calibri"/>
              </a:rPr>
              <a:t>t</a:t>
            </a:r>
            <a:r>
              <a:rPr dirty="0" cap="small" sz="3150" spc="320">
                <a:latin typeface="Calibri"/>
                <a:cs typeface="Calibri"/>
              </a:rPr>
              <a:t>u</a:t>
            </a:r>
            <a:r>
              <a:rPr dirty="0" cap="small" sz="3150" spc="390">
                <a:latin typeface="Calibri"/>
                <a:cs typeface="Calibri"/>
              </a:rPr>
              <a:t>r</a:t>
            </a:r>
            <a:r>
              <a:rPr dirty="0" sz="3150" spc="590">
                <a:latin typeface="Calibri"/>
                <a:cs typeface="Calibri"/>
              </a:rPr>
              <a:t>a</a:t>
            </a:r>
            <a:endParaRPr sz="315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836749" y="5121941"/>
            <a:ext cx="2862580" cy="124841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68275" indent="584200">
              <a:lnSpc>
                <a:spcPts val="3350"/>
              </a:lnSpc>
              <a:spcBef>
                <a:spcPts val="100"/>
              </a:spcBef>
            </a:pPr>
            <a:r>
              <a:rPr dirty="0" sz="3150" spc="210">
                <a:latin typeface="Calibri"/>
                <a:cs typeface="Calibri"/>
              </a:rPr>
              <a:t>T</a:t>
            </a:r>
            <a:r>
              <a:rPr dirty="0" sz="3150" spc="210">
                <a:latin typeface="Calibri"/>
                <a:cs typeface="Calibri"/>
              </a:rPr>
              <a:t>E</a:t>
            </a:r>
            <a:r>
              <a:rPr dirty="0" cap="small" sz="3150" spc="390">
                <a:latin typeface="Calibri"/>
                <a:cs typeface="Calibri"/>
              </a:rPr>
              <a:t>rr</a:t>
            </a:r>
            <a:r>
              <a:rPr dirty="0" sz="3150" spc="415">
                <a:latin typeface="Calibri"/>
                <a:cs typeface="Calibri"/>
              </a:rPr>
              <a:t>a</a:t>
            </a:r>
            <a:r>
              <a:rPr dirty="0" sz="3150" spc="170">
                <a:latin typeface="Calibri"/>
                <a:cs typeface="Calibri"/>
              </a:rPr>
              <a:t>,</a:t>
            </a:r>
            <a:endParaRPr sz="3150">
              <a:latin typeface="Calibri"/>
              <a:cs typeface="Calibri"/>
            </a:endParaRPr>
          </a:p>
          <a:p>
            <a:pPr marL="12700" marR="5080" indent="155575">
              <a:lnSpc>
                <a:spcPct val="77400"/>
              </a:lnSpc>
              <a:spcBef>
                <a:spcPts val="425"/>
              </a:spcBef>
            </a:pPr>
            <a:r>
              <a:rPr dirty="0" sz="3150" spc="275">
                <a:latin typeface="Calibri"/>
                <a:cs typeface="Calibri"/>
              </a:rPr>
              <a:t>A</a:t>
            </a:r>
            <a:r>
              <a:rPr dirty="0" sz="3150" spc="265">
                <a:latin typeface="Calibri"/>
                <a:cs typeface="Calibri"/>
              </a:rPr>
              <a:t>g</a:t>
            </a:r>
            <a:r>
              <a:rPr dirty="0" cap="small" sz="3150" spc="390">
                <a:latin typeface="Calibri"/>
                <a:cs typeface="Calibri"/>
              </a:rPr>
              <a:t>r</a:t>
            </a:r>
            <a:r>
              <a:rPr dirty="0" cap="small" sz="3150" spc="240">
                <a:latin typeface="Calibri"/>
                <a:cs typeface="Calibri"/>
              </a:rPr>
              <a:t>i</a:t>
            </a:r>
            <a:r>
              <a:rPr dirty="0" cap="small" sz="3150" spc="415">
                <a:latin typeface="Calibri"/>
                <a:cs typeface="Calibri"/>
              </a:rPr>
              <a:t>c</a:t>
            </a:r>
            <a:r>
              <a:rPr dirty="0" cap="small" sz="3150" spc="320">
                <a:latin typeface="Calibri"/>
                <a:cs typeface="Calibri"/>
              </a:rPr>
              <a:t>u</a:t>
            </a:r>
            <a:r>
              <a:rPr dirty="0" cap="small" sz="3150" spc="525">
                <a:latin typeface="Calibri"/>
                <a:cs typeface="Calibri"/>
              </a:rPr>
              <a:t>l</a:t>
            </a:r>
            <a:r>
              <a:rPr dirty="0" cap="small" sz="3150" spc="355">
                <a:latin typeface="Calibri"/>
                <a:cs typeface="Calibri"/>
              </a:rPr>
              <a:t>t</a:t>
            </a:r>
            <a:r>
              <a:rPr dirty="0" cap="small" sz="3150" spc="320">
                <a:latin typeface="Calibri"/>
                <a:cs typeface="Calibri"/>
              </a:rPr>
              <a:t>u</a:t>
            </a:r>
            <a:r>
              <a:rPr dirty="0" cap="small" sz="3150" spc="390">
                <a:latin typeface="Calibri"/>
                <a:cs typeface="Calibri"/>
              </a:rPr>
              <a:t>r</a:t>
            </a:r>
            <a:r>
              <a:rPr dirty="0" sz="3150" spc="434">
                <a:latin typeface="Calibri"/>
                <a:cs typeface="Calibri"/>
              </a:rPr>
              <a:t>a </a:t>
            </a:r>
            <a:r>
              <a:rPr dirty="0" sz="3150" spc="125">
                <a:latin typeface="Calibri"/>
                <a:cs typeface="Calibri"/>
              </a:rPr>
              <a:t>&amp;</a:t>
            </a:r>
            <a:r>
              <a:rPr dirty="0" sz="3150" spc="-100">
                <a:latin typeface="Calibri"/>
                <a:cs typeface="Calibri"/>
              </a:rPr>
              <a:t> </a:t>
            </a:r>
            <a:r>
              <a:rPr dirty="0" sz="3150" spc="475">
                <a:latin typeface="Calibri"/>
                <a:cs typeface="Calibri"/>
              </a:rPr>
              <a:t>S</a:t>
            </a:r>
            <a:r>
              <a:rPr dirty="0" cap="small" sz="3150" spc="240">
                <a:latin typeface="Calibri"/>
                <a:cs typeface="Calibri"/>
              </a:rPr>
              <a:t>i</a:t>
            </a:r>
            <a:r>
              <a:rPr dirty="0" cap="small" sz="3150" spc="525">
                <a:latin typeface="Calibri"/>
                <a:cs typeface="Calibri"/>
              </a:rPr>
              <a:t>l</a:t>
            </a:r>
            <a:r>
              <a:rPr dirty="0" sz="3150" spc="150">
                <a:latin typeface="Calibri"/>
                <a:cs typeface="Calibri"/>
              </a:rPr>
              <a:t>v</a:t>
            </a:r>
            <a:r>
              <a:rPr dirty="0" cap="small" sz="3150" spc="240">
                <a:latin typeface="Calibri"/>
                <a:cs typeface="Calibri"/>
              </a:rPr>
              <a:t>i</a:t>
            </a:r>
            <a:r>
              <a:rPr dirty="0" cap="small" sz="3150" spc="415">
                <a:latin typeface="Calibri"/>
                <a:cs typeface="Calibri"/>
              </a:rPr>
              <a:t>c</a:t>
            </a:r>
            <a:r>
              <a:rPr dirty="0" cap="small" sz="3150" spc="320">
                <a:latin typeface="Calibri"/>
                <a:cs typeface="Calibri"/>
              </a:rPr>
              <a:t>u</a:t>
            </a:r>
            <a:r>
              <a:rPr dirty="0" cap="small" sz="3150" spc="525">
                <a:latin typeface="Calibri"/>
                <a:cs typeface="Calibri"/>
              </a:rPr>
              <a:t>l</a:t>
            </a:r>
            <a:r>
              <a:rPr dirty="0" cap="small" sz="3150" spc="355">
                <a:latin typeface="Calibri"/>
                <a:cs typeface="Calibri"/>
              </a:rPr>
              <a:t>t</a:t>
            </a:r>
            <a:r>
              <a:rPr dirty="0" cap="small" sz="3150" spc="320">
                <a:latin typeface="Calibri"/>
                <a:cs typeface="Calibri"/>
              </a:rPr>
              <a:t>u</a:t>
            </a:r>
            <a:r>
              <a:rPr dirty="0" cap="small" sz="3150" spc="390">
                <a:latin typeface="Calibri"/>
                <a:cs typeface="Calibri"/>
              </a:rPr>
              <a:t>r</a:t>
            </a:r>
            <a:r>
              <a:rPr dirty="0" sz="3150" spc="590">
                <a:latin typeface="Calibri"/>
                <a:cs typeface="Calibri"/>
              </a:rPr>
              <a:t>a</a:t>
            </a:r>
            <a:endParaRPr sz="3150">
              <a:latin typeface="Calibri"/>
              <a:cs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260600" y="5134009"/>
            <a:ext cx="2862580" cy="124841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68275" indent="584200">
              <a:lnSpc>
                <a:spcPts val="3350"/>
              </a:lnSpc>
              <a:spcBef>
                <a:spcPts val="100"/>
              </a:spcBef>
            </a:pPr>
            <a:r>
              <a:rPr dirty="0" sz="3150" spc="210">
                <a:latin typeface="Calibri"/>
                <a:cs typeface="Calibri"/>
              </a:rPr>
              <a:t>T</a:t>
            </a:r>
            <a:r>
              <a:rPr dirty="0" sz="3150" spc="210">
                <a:latin typeface="Calibri"/>
                <a:cs typeface="Calibri"/>
              </a:rPr>
              <a:t>E</a:t>
            </a:r>
            <a:r>
              <a:rPr dirty="0" cap="small" sz="3150" spc="390">
                <a:latin typeface="Calibri"/>
                <a:cs typeface="Calibri"/>
              </a:rPr>
              <a:t>rr</a:t>
            </a:r>
            <a:r>
              <a:rPr dirty="0" sz="3150" spc="415">
                <a:latin typeface="Calibri"/>
                <a:cs typeface="Calibri"/>
              </a:rPr>
              <a:t>a</a:t>
            </a:r>
            <a:r>
              <a:rPr dirty="0" sz="3150" spc="170">
                <a:latin typeface="Calibri"/>
                <a:cs typeface="Calibri"/>
              </a:rPr>
              <a:t>,</a:t>
            </a:r>
            <a:endParaRPr sz="3150">
              <a:latin typeface="Calibri"/>
              <a:cs typeface="Calibri"/>
            </a:endParaRPr>
          </a:p>
          <a:p>
            <a:pPr marL="12700" marR="5080" indent="155575">
              <a:lnSpc>
                <a:spcPct val="77400"/>
              </a:lnSpc>
              <a:spcBef>
                <a:spcPts val="425"/>
              </a:spcBef>
            </a:pPr>
            <a:r>
              <a:rPr dirty="0" sz="3150" spc="275">
                <a:latin typeface="Calibri"/>
                <a:cs typeface="Calibri"/>
              </a:rPr>
              <a:t>A</a:t>
            </a:r>
            <a:r>
              <a:rPr dirty="0" sz="3150" spc="265">
                <a:latin typeface="Calibri"/>
                <a:cs typeface="Calibri"/>
              </a:rPr>
              <a:t>g</a:t>
            </a:r>
            <a:r>
              <a:rPr dirty="0" cap="small" sz="3150" spc="390">
                <a:latin typeface="Calibri"/>
                <a:cs typeface="Calibri"/>
              </a:rPr>
              <a:t>r</a:t>
            </a:r>
            <a:r>
              <a:rPr dirty="0" cap="small" sz="3150" spc="240">
                <a:latin typeface="Calibri"/>
                <a:cs typeface="Calibri"/>
              </a:rPr>
              <a:t>i</a:t>
            </a:r>
            <a:r>
              <a:rPr dirty="0" cap="small" sz="3150" spc="415">
                <a:latin typeface="Calibri"/>
                <a:cs typeface="Calibri"/>
              </a:rPr>
              <a:t>c</a:t>
            </a:r>
            <a:r>
              <a:rPr dirty="0" cap="small" sz="3150" spc="320">
                <a:latin typeface="Calibri"/>
                <a:cs typeface="Calibri"/>
              </a:rPr>
              <a:t>u</a:t>
            </a:r>
            <a:r>
              <a:rPr dirty="0" cap="small" sz="3150" spc="525">
                <a:latin typeface="Calibri"/>
                <a:cs typeface="Calibri"/>
              </a:rPr>
              <a:t>l</a:t>
            </a:r>
            <a:r>
              <a:rPr dirty="0" cap="small" sz="3150" spc="355">
                <a:latin typeface="Calibri"/>
                <a:cs typeface="Calibri"/>
              </a:rPr>
              <a:t>t</a:t>
            </a:r>
            <a:r>
              <a:rPr dirty="0" cap="small" sz="3150" spc="320">
                <a:latin typeface="Calibri"/>
                <a:cs typeface="Calibri"/>
              </a:rPr>
              <a:t>u</a:t>
            </a:r>
            <a:r>
              <a:rPr dirty="0" cap="small" sz="3150" spc="390">
                <a:latin typeface="Calibri"/>
                <a:cs typeface="Calibri"/>
              </a:rPr>
              <a:t>r</a:t>
            </a:r>
            <a:r>
              <a:rPr dirty="0" sz="3150" spc="434">
                <a:latin typeface="Calibri"/>
                <a:cs typeface="Calibri"/>
              </a:rPr>
              <a:t>a </a:t>
            </a:r>
            <a:r>
              <a:rPr dirty="0" sz="3150" spc="125">
                <a:latin typeface="Calibri"/>
                <a:cs typeface="Calibri"/>
              </a:rPr>
              <a:t>&amp;</a:t>
            </a:r>
            <a:r>
              <a:rPr dirty="0" sz="3150" spc="-100">
                <a:latin typeface="Calibri"/>
                <a:cs typeface="Calibri"/>
              </a:rPr>
              <a:t> </a:t>
            </a:r>
            <a:r>
              <a:rPr dirty="0" sz="3150" spc="475">
                <a:latin typeface="Calibri"/>
                <a:cs typeface="Calibri"/>
              </a:rPr>
              <a:t>S</a:t>
            </a:r>
            <a:r>
              <a:rPr dirty="0" cap="small" sz="3150" spc="240">
                <a:latin typeface="Calibri"/>
                <a:cs typeface="Calibri"/>
              </a:rPr>
              <a:t>i</a:t>
            </a:r>
            <a:r>
              <a:rPr dirty="0" cap="small" sz="3150" spc="525">
                <a:latin typeface="Calibri"/>
                <a:cs typeface="Calibri"/>
              </a:rPr>
              <a:t>l</a:t>
            </a:r>
            <a:r>
              <a:rPr dirty="0" sz="3150" spc="150">
                <a:latin typeface="Calibri"/>
                <a:cs typeface="Calibri"/>
              </a:rPr>
              <a:t>v</a:t>
            </a:r>
            <a:r>
              <a:rPr dirty="0" cap="small" sz="3150" spc="240">
                <a:latin typeface="Calibri"/>
                <a:cs typeface="Calibri"/>
              </a:rPr>
              <a:t>i</a:t>
            </a:r>
            <a:r>
              <a:rPr dirty="0" cap="small" sz="3150" spc="415">
                <a:latin typeface="Calibri"/>
                <a:cs typeface="Calibri"/>
              </a:rPr>
              <a:t>c</a:t>
            </a:r>
            <a:r>
              <a:rPr dirty="0" cap="small" sz="3150" spc="320">
                <a:latin typeface="Calibri"/>
                <a:cs typeface="Calibri"/>
              </a:rPr>
              <a:t>u</a:t>
            </a:r>
            <a:r>
              <a:rPr dirty="0" cap="small" sz="3150" spc="525">
                <a:latin typeface="Calibri"/>
                <a:cs typeface="Calibri"/>
              </a:rPr>
              <a:t>l</a:t>
            </a:r>
            <a:r>
              <a:rPr dirty="0" cap="small" sz="3150" spc="355">
                <a:latin typeface="Calibri"/>
                <a:cs typeface="Calibri"/>
              </a:rPr>
              <a:t>t</a:t>
            </a:r>
            <a:r>
              <a:rPr dirty="0" cap="small" sz="3150" spc="320">
                <a:latin typeface="Calibri"/>
                <a:cs typeface="Calibri"/>
              </a:rPr>
              <a:t>u</a:t>
            </a:r>
            <a:r>
              <a:rPr dirty="0" cap="small" sz="3150" spc="390">
                <a:latin typeface="Calibri"/>
                <a:cs typeface="Calibri"/>
              </a:rPr>
              <a:t>r</a:t>
            </a:r>
            <a:r>
              <a:rPr dirty="0" sz="3150" spc="590">
                <a:latin typeface="Calibri"/>
                <a:cs typeface="Calibri"/>
              </a:rPr>
              <a:t>a</a:t>
            </a:r>
            <a:endParaRPr sz="3150">
              <a:latin typeface="Calibri"/>
              <a:cs typeface="Calibr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870653" y="7346353"/>
            <a:ext cx="2862580" cy="124841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68275" indent="584200">
              <a:lnSpc>
                <a:spcPts val="3354"/>
              </a:lnSpc>
              <a:spcBef>
                <a:spcPts val="100"/>
              </a:spcBef>
            </a:pPr>
            <a:r>
              <a:rPr dirty="0" sz="3150" spc="210">
                <a:latin typeface="Calibri"/>
                <a:cs typeface="Calibri"/>
              </a:rPr>
              <a:t>T</a:t>
            </a:r>
            <a:r>
              <a:rPr dirty="0" sz="3150" spc="210">
                <a:latin typeface="Calibri"/>
                <a:cs typeface="Calibri"/>
              </a:rPr>
              <a:t>E</a:t>
            </a:r>
            <a:r>
              <a:rPr dirty="0" cap="small" sz="3150" spc="390">
                <a:latin typeface="Calibri"/>
                <a:cs typeface="Calibri"/>
              </a:rPr>
              <a:t>rr</a:t>
            </a:r>
            <a:r>
              <a:rPr dirty="0" sz="3150" spc="415">
                <a:latin typeface="Calibri"/>
                <a:cs typeface="Calibri"/>
              </a:rPr>
              <a:t>a</a:t>
            </a:r>
            <a:r>
              <a:rPr dirty="0" sz="3150" spc="170">
                <a:latin typeface="Calibri"/>
                <a:cs typeface="Calibri"/>
              </a:rPr>
              <a:t>,</a:t>
            </a:r>
            <a:endParaRPr sz="3150">
              <a:latin typeface="Calibri"/>
              <a:cs typeface="Calibri"/>
            </a:endParaRPr>
          </a:p>
          <a:p>
            <a:pPr marL="12700" marR="5080" indent="155575">
              <a:lnSpc>
                <a:spcPct val="77400"/>
              </a:lnSpc>
              <a:spcBef>
                <a:spcPts val="425"/>
              </a:spcBef>
            </a:pPr>
            <a:r>
              <a:rPr dirty="0" sz="3150" spc="275">
                <a:latin typeface="Calibri"/>
                <a:cs typeface="Calibri"/>
              </a:rPr>
              <a:t>A</a:t>
            </a:r>
            <a:r>
              <a:rPr dirty="0" sz="3150" spc="265">
                <a:latin typeface="Calibri"/>
                <a:cs typeface="Calibri"/>
              </a:rPr>
              <a:t>g</a:t>
            </a:r>
            <a:r>
              <a:rPr dirty="0" cap="small" sz="3150" spc="390">
                <a:latin typeface="Calibri"/>
                <a:cs typeface="Calibri"/>
              </a:rPr>
              <a:t>r</a:t>
            </a:r>
            <a:r>
              <a:rPr dirty="0" cap="small" sz="3150" spc="240">
                <a:latin typeface="Calibri"/>
                <a:cs typeface="Calibri"/>
              </a:rPr>
              <a:t>i</a:t>
            </a:r>
            <a:r>
              <a:rPr dirty="0" cap="small" sz="3150" spc="415">
                <a:latin typeface="Calibri"/>
                <a:cs typeface="Calibri"/>
              </a:rPr>
              <a:t>c</a:t>
            </a:r>
            <a:r>
              <a:rPr dirty="0" cap="small" sz="3150" spc="320">
                <a:latin typeface="Calibri"/>
                <a:cs typeface="Calibri"/>
              </a:rPr>
              <a:t>u</a:t>
            </a:r>
            <a:r>
              <a:rPr dirty="0" cap="small" sz="3150" spc="525">
                <a:latin typeface="Calibri"/>
                <a:cs typeface="Calibri"/>
              </a:rPr>
              <a:t>l</a:t>
            </a:r>
            <a:r>
              <a:rPr dirty="0" cap="small" sz="3150" spc="355">
                <a:latin typeface="Calibri"/>
                <a:cs typeface="Calibri"/>
              </a:rPr>
              <a:t>t</a:t>
            </a:r>
            <a:r>
              <a:rPr dirty="0" cap="small" sz="3150" spc="320">
                <a:latin typeface="Calibri"/>
                <a:cs typeface="Calibri"/>
              </a:rPr>
              <a:t>u</a:t>
            </a:r>
            <a:r>
              <a:rPr dirty="0" cap="small" sz="3150" spc="390">
                <a:latin typeface="Calibri"/>
                <a:cs typeface="Calibri"/>
              </a:rPr>
              <a:t>r</a:t>
            </a:r>
            <a:r>
              <a:rPr dirty="0" sz="3150" spc="434">
                <a:latin typeface="Calibri"/>
                <a:cs typeface="Calibri"/>
              </a:rPr>
              <a:t>a </a:t>
            </a:r>
            <a:r>
              <a:rPr dirty="0" sz="3150" spc="125">
                <a:latin typeface="Calibri"/>
                <a:cs typeface="Calibri"/>
              </a:rPr>
              <a:t>&amp;</a:t>
            </a:r>
            <a:r>
              <a:rPr dirty="0" sz="3150" spc="-100">
                <a:latin typeface="Calibri"/>
                <a:cs typeface="Calibri"/>
              </a:rPr>
              <a:t> </a:t>
            </a:r>
            <a:r>
              <a:rPr dirty="0" sz="3150" spc="475">
                <a:latin typeface="Calibri"/>
                <a:cs typeface="Calibri"/>
              </a:rPr>
              <a:t>S</a:t>
            </a:r>
            <a:r>
              <a:rPr dirty="0" cap="small" sz="3150" spc="240">
                <a:latin typeface="Calibri"/>
                <a:cs typeface="Calibri"/>
              </a:rPr>
              <a:t>i</a:t>
            </a:r>
            <a:r>
              <a:rPr dirty="0" cap="small" sz="3150" spc="525">
                <a:latin typeface="Calibri"/>
                <a:cs typeface="Calibri"/>
              </a:rPr>
              <a:t>l</a:t>
            </a:r>
            <a:r>
              <a:rPr dirty="0" sz="3150" spc="150">
                <a:latin typeface="Calibri"/>
                <a:cs typeface="Calibri"/>
              </a:rPr>
              <a:t>v</a:t>
            </a:r>
            <a:r>
              <a:rPr dirty="0" cap="small" sz="3150" spc="240">
                <a:latin typeface="Calibri"/>
                <a:cs typeface="Calibri"/>
              </a:rPr>
              <a:t>i</a:t>
            </a:r>
            <a:r>
              <a:rPr dirty="0" cap="small" sz="3150" spc="415">
                <a:latin typeface="Calibri"/>
                <a:cs typeface="Calibri"/>
              </a:rPr>
              <a:t>c</a:t>
            </a:r>
            <a:r>
              <a:rPr dirty="0" cap="small" sz="3150" spc="320">
                <a:latin typeface="Calibri"/>
                <a:cs typeface="Calibri"/>
              </a:rPr>
              <a:t>u</a:t>
            </a:r>
            <a:r>
              <a:rPr dirty="0" cap="small" sz="3150" spc="525">
                <a:latin typeface="Calibri"/>
                <a:cs typeface="Calibri"/>
              </a:rPr>
              <a:t>l</a:t>
            </a:r>
            <a:r>
              <a:rPr dirty="0" cap="small" sz="3150" spc="355">
                <a:latin typeface="Calibri"/>
                <a:cs typeface="Calibri"/>
              </a:rPr>
              <a:t>t</a:t>
            </a:r>
            <a:r>
              <a:rPr dirty="0" cap="small" sz="3150" spc="320">
                <a:latin typeface="Calibri"/>
                <a:cs typeface="Calibri"/>
              </a:rPr>
              <a:t>u</a:t>
            </a:r>
            <a:r>
              <a:rPr dirty="0" cap="small" sz="3150" spc="390">
                <a:latin typeface="Calibri"/>
                <a:cs typeface="Calibri"/>
              </a:rPr>
              <a:t>r</a:t>
            </a:r>
            <a:r>
              <a:rPr dirty="0" sz="3150" spc="590">
                <a:latin typeface="Calibri"/>
                <a:cs typeface="Calibri"/>
              </a:rPr>
              <a:t>a</a:t>
            </a:r>
            <a:endParaRPr sz="3150">
              <a:latin typeface="Calibri"/>
              <a:cs typeface="Calibr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4307020" y="7398416"/>
            <a:ext cx="2862580" cy="124841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68275" indent="584200">
              <a:lnSpc>
                <a:spcPts val="3354"/>
              </a:lnSpc>
              <a:spcBef>
                <a:spcPts val="100"/>
              </a:spcBef>
            </a:pPr>
            <a:r>
              <a:rPr dirty="0" sz="3150" spc="210">
                <a:latin typeface="Calibri"/>
                <a:cs typeface="Calibri"/>
              </a:rPr>
              <a:t>T</a:t>
            </a:r>
            <a:r>
              <a:rPr dirty="0" sz="3150" spc="210">
                <a:latin typeface="Calibri"/>
                <a:cs typeface="Calibri"/>
              </a:rPr>
              <a:t>E</a:t>
            </a:r>
            <a:r>
              <a:rPr dirty="0" cap="small" sz="3150" spc="390">
                <a:latin typeface="Calibri"/>
                <a:cs typeface="Calibri"/>
              </a:rPr>
              <a:t>rr</a:t>
            </a:r>
            <a:r>
              <a:rPr dirty="0" sz="3150" spc="415">
                <a:latin typeface="Calibri"/>
                <a:cs typeface="Calibri"/>
              </a:rPr>
              <a:t>a</a:t>
            </a:r>
            <a:r>
              <a:rPr dirty="0" sz="3150" spc="170">
                <a:latin typeface="Calibri"/>
                <a:cs typeface="Calibri"/>
              </a:rPr>
              <a:t>,</a:t>
            </a:r>
            <a:endParaRPr sz="3150">
              <a:latin typeface="Calibri"/>
              <a:cs typeface="Calibri"/>
            </a:endParaRPr>
          </a:p>
          <a:p>
            <a:pPr marL="12700" marR="5080" indent="155575">
              <a:lnSpc>
                <a:spcPct val="77400"/>
              </a:lnSpc>
              <a:spcBef>
                <a:spcPts val="425"/>
              </a:spcBef>
            </a:pPr>
            <a:r>
              <a:rPr dirty="0" sz="3150" spc="275">
                <a:latin typeface="Calibri"/>
                <a:cs typeface="Calibri"/>
              </a:rPr>
              <a:t>A</a:t>
            </a:r>
            <a:r>
              <a:rPr dirty="0" sz="3150" spc="265">
                <a:latin typeface="Calibri"/>
                <a:cs typeface="Calibri"/>
              </a:rPr>
              <a:t>g</a:t>
            </a:r>
            <a:r>
              <a:rPr dirty="0" cap="small" sz="3150" spc="390">
                <a:latin typeface="Calibri"/>
                <a:cs typeface="Calibri"/>
              </a:rPr>
              <a:t>r</a:t>
            </a:r>
            <a:r>
              <a:rPr dirty="0" cap="small" sz="3150" spc="240">
                <a:latin typeface="Calibri"/>
                <a:cs typeface="Calibri"/>
              </a:rPr>
              <a:t>i</a:t>
            </a:r>
            <a:r>
              <a:rPr dirty="0" cap="small" sz="3150" spc="415">
                <a:latin typeface="Calibri"/>
                <a:cs typeface="Calibri"/>
              </a:rPr>
              <a:t>c</a:t>
            </a:r>
            <a:r>
              <a:rPr dirty="0" cap="small" sz="3150" spc="320">
                <a:latin typeface="Calibri"/>
                <a:cs typeface="Calibri"/>
              </a:rPr>
              <a:t>u</a:t>
            </a:r>
            <a:r>
              <a:rPr dirty="0" cap="small" sz="3150" spc="525">
                <a:latin typeface="Calibri"/>
                <a:cs typeface="Calibri"/>
              </a:rPr>
              <a:t>l</a:t>
            </a:r>
            <a:r>
              <a:rPr dirty="0" cap="small" sz="3150" spc="355">
                <a:latin typeface="Calibri"/>
                <a:cs typeface="Calibri"/>
              </a:rPr>
              <a:t>t</a:t>
            </a:r>
            <a:r>
              <a:rPr dirty="0" cap="small" sz="3150" spc="320">
                <a:latin typeface="Calibri"/>
                <a:cs typeface="Calibri"/>
              </a:rPr>
              <a:t>u</a:t>
            </a:r>
            <a:r>
              <a:rPr dirty="0" cap="small" sz="3150" spc="390">
                <a:latin typeface="Calibri"/>
                <a:cs typeface="Calibri"/>
              </a:rPr>
              <a:t>r</a:t>
            </a:r>
            <a:r>
              <a:rPr dirty="0" sz="3150" spc="434">
                <a:latin typeface="Calibri"/>
                <a:cs typeface="Calibri"/>
              </a:rPr>
              <a:t>a </a:t>
            </a:r>
            <a:r>
              <a:rPr dirty="0" sz="3150" spc="125">
                <a:latin typeface="Calibri"/>
                <a:cs typeface="Calibri"/>
              </a:rPr>
              <a:t>&amp;</a:t>
            </a:r>
            <a:r>
              <a:rPr dirty="0" sz="3150" spc="-100">
                <a:latin typeface="Calibri"/>
                <a:cs typeface="Calibri"/>
              </a:rPr>
              <a:t> </a:t>
            </a:r>
            <a:r>
              <a:rPr dirty="0" sz="3150" spc="475">
                <a:latin typeface="Calibri"/>
                <a:cs typeface="Calibri"/>
              </a:rPr>
              <a:t>S</a:t>
            </a:r>
            <a:r>
              <a:rPr dirty="0" cap="small" sz="3150" spc="240">
                <a:latin typeface="Calibri"/>
                <a:cs typeface="Calibri"/>
              </a:rPr>
              <a:t>i</a:t>
            </a:r>
            <a:r>
              <a:rPr dirty="0" cap="small" sz="3150" spc="525">
                <a:latin typeface="Calibri"/>
                <a:cs typeface="Calibri"/>
              </a:rPr>
              <a:t>l</a:t>
            </a:r>
            <a:r>
              <a:rPr dirty="0" sz="3150" spc="150">
                <a:latin typeface="Calibri"/>
                <a:cs typeface="Calibri"/>
              </a:rPr>
              <a:t>v</a:t>
            </a:r>
            <a:r>
              <a:rPr dirty="0" cap="small" sz="3150" spc="240">
                <a:latin typeface="Calibri"/>
                <a:cs typeface="Calibri"/>
              </a:rPr>
              <a:t>i</a:t>
            </a:r>
            <a:r>
              <a:rPr dirty="0" cap="small" sz="3150" spc="415">
                <a:latin typeface="Calibri"/>
                <a:cs typeface="Calibri"/>
              </a:rPr>
              <a:t>c</a:t>
            </a:r>
            <a:r>
              <a:rPr dirty="0" cap="small" sz="3150" spc="320">
                <a:latin typeface="Calibri"/>
                <a:cs typeface="Calibri"/>
              </a:rPr>
              <a:t>u</a:t>
            </a:r>
            <a:r>
              <a:rPr dirty="0" cap="small" sz="3150" spc="525">
                <a:latin typeface="Calibri"/>
                <a:cs typeface="Calibri"/>
              </a:rPr>
              <a:t>l</a:t>
            </a:r>
            <a:r>
              <a:rPr dirty="0" cap="small" sz="3150" spc="355">
                <a:latin typeface="Calibri"/>
                <a:cs typeface="Calibri"/>
              </a:rPr>
              <a:t>t</a:t>
            </a:r>
            <a:r>
              <a:rPr dirty="0" cap="small" sz="3150" spc="320">
                <a:latin typeface="Calibri"/>
                <a:cs typeface="Calibri"/>
              </a:rPr>
              <a:t>u</a:t>
            </a:r>
            <a:r>
              <a:rPr dirty="0" cap="small" sz="3150" spc="390">
                <a:latin typeface="Calibri"/>
                <a:cs typeface="Calibri"/>
              </a:rPr>
              <a:t>r</a:t>
            </a:r>
            <a:r>
              <a:rPr dirty="0" sz="3150" spc="590">
                <a:latin typeface="Calibri"/>
                <a:cs typeface="Calibri"/>
              </a:rPr>
              <a:t>a</a:t>
            </a:r>
            <a:endParaRPr sz="315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68015" y="683895"/>
            <a:ext cx="3067050" cy="175260"/>
          </a:xfrm>
          <a:custGeom>
            <a:avLst/>
            <a:gdLst/>
            <a:ahLst/>
            <a:cxnLst/>
            <a:rect l="l" t="t" r="r" b="b"/>
            <a:pathLst>
              <a:path w="3067050" h="175259">
                <a:moveTo>
                  <a:pt x="3067051" y="174986"/>
                </a:moveTo>
                <a:lnTo>
                  <a:pt x="3049475" y="106717"/>
                </a:lnTo>
                <a:lnTo>
                  <a:pt x="3026988" y="71348"/>
                </a:lnTo>
                <a:lnTo>
                  <a:pt x="2997487" y="41848"/>
                </a:lnTo>
                <a:lnTo>
                  <a:pt x="2962118" y="19361"/>
                </a:lnTo>
                <a:lnTo>
                  <a:pt x="2922022" y="5030"/>
                </a:lnTo>
                <a:lnTo>
                  <a:pt x="2878344" y="0"/>
                </a:lnTo>
                <a:lnTo>
                  <a:pt x="0" y="0"/>
                </a:lnTo>
              </a:path>
            </a:pathLst>
          </a:custGeom>
          <a:ln w="17145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96953" y="1851021"/>
            <a:ext cx="2228849" cy="704849"/>
          </a:xfrm>
          <a:prstGeom prst="rect">
            <a:avLst/>
          </a:prstGeom>
        </p:spPr>
      </p:pic>
      <p:sp>
        <p:nvSpPr>
          <p:cNvPr id="4" name="object 4"/>
          <p:cNvSpPr/>
          <p:nvPr/>
        </p:nvSpPr>
        <p:spPr>
          <a:xfrm>
            <a:off x="3916679" y="697230"/>
            <a:ext cx="281305" cy="281305"/>
          </a:xfrm>
          <a:custGeom>
            <a:avLst/>
            <a:gdLst/>
            <a:ahLst/>
            <a:cxnLst/>
            <a:rect l="l" t="t" r="r" b="b"/>
            <a:pathLst>
              <a:path w="281304" h="281305">
                <a:moveTo>
                  <a:pt x="0" y="281310"/>
                </a:moveTo>
                <a:lnTo>
                  <a:pt x="21776" y="204059"/>
                </a:lnTo>
                <a:lnTo>
                  <a:pt x="41572" y="164519"/>
                </a:lnTo>
                <a:lnTo>
                  <a:pt x="66113" y="128104"/>
                </a:lnTo>
                <a:lnTo>
                  <a:pt x="94993" y="95222"/>
                </a:lnTo>
                <a:lnTo>
                  <a:pt x="127806" y="66280"/>
                </a:lnTo>
                <a:lnTo>
                  <a:pt x="164143" y="41686"/>
                </a:lnTo>
                <a:lnTo>
                  <a:pt x="203599" y="21848"/>
                </a:lnTo>
                <a:lnTo>
                  <a:pt x="245766" y="7173"/>
                </a:lnTo>
                <a:lnTo>
                  <a:pt x="280810" y="0"/>
                </a:lnTo>
              </a:path>
            </a:pathLst>
          </a:custGeom>
          <a:ln w="12705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6870549" y="697230"/>
            <a:ext cx="283210" cy="290830"/>
          </a:xfrm>
          <a:custGeom>
            <a:avLst/>
            <a:gdLst/>
            <a:ahLst/>
            <a:cxnLst/>
            <a:rect l="l" t="t" r="r" b="b"/>
            <a:pathLst>
              <a:path w="283209" h="290830">
                <a:moveTo>
                  <a:pt x="0" y="0"/>
                </a:moveTo>
                <a:lnTo>
                  <a:pt x="77210" y="21848"/>
                </a:lnTo>
                <a:lnTo>
                  <a:pt x="116666" y="41686"/>
                </a:lnTo>
                <a:lnTo>
                  <a:pt x="153004" y="66280"/>
                </a:lnTo>
                <a:lnTo>
                  <a:pt x="185816" y="95222"/>
                </a:lnTo>
                <a:lnTo>
                  <a:pt x="214696" y="128104"/>
                </a:lnTo>
                <a:lnTo>
                  <a:pt x="239238" y="164519"/>
                </a:lnTo>
                <a:lnTo>
                  <a:pt x="259033" y="204059"/>
                </a:lnTo>
                <a:lnTo>
                  <a:pt x="273677" y="246317"/>
                </a:lnTo>
                <a:lnTo>
                  <a:pt x="282725" y="290706"/>
                </a:lnTo>
              </a:path>
            </a:pathLst>
          </a:custGeom>
          <a:ln w="12705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6886190" y="2450618"/>
            <a:ext cx="267335" cy="287655"/>
          </a:xfrm>
          <a:custGeom>
            <a:avLst/>
            <a:gdLst/>
            <a:ahLst/>
            <a:cxnLst/>
            <a:rect l="l" t="t" r="r" b="b"/>
            <a:pathLst>
              <a:path w="267334" h="287655">
                <a:moveTo>
                  <a:pt x="267084" y="0"/>
                </a:moveTo>
                <a:lnTo>
                  <a:pt x="258036" y="44388"/>
                </a:lnTo>
                <a:lnTo>
                  <a:pt x="243392" y="86646"/>
                </a:lnTo>
                <a:lnTo>
                  <a:pt x="223597" y="126186"/>
                </a:lnTo>
                <a:lnTo>
                  <a:pt x="199055" y="162601"/>
                </a:lnTo>
                <a:lnTo>
                  <a:pt x="170175" y="195483"/>
                </a:lnTo>
                <a:lnTo>
                  <a:pt x="137363" y="224425"/>
                </a:lnTo>
                <a:lnTo>
                  <a:pt x="101025" y="249019"/>
                </a:lnTo>
                <a:lnTo>
                  <a:pt x="61569" y="268857"/>
                </a:lnTo>
                <a:lnTo>
                  <a:pt x="19402" y="283532"/>
                </a:lnTo>
                <a:lnTo>
                  <a:pt x="0" y="287504"/>
                </a:lnTo>
              </a:path>
            </a:pathLst>
          </a:custGeom>
          <a:ln w="12704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3916679" y="2460014"/>
            <a:ext cx="265430" cy="278130"/>
          </a:xfrm>
          <a:custGeom>
            <a:avLst/>
            <a:gdLst/>
            <a:ahLst/>
            <a:cxnLst/>
            <a:rect l="l" t="t" r="r" b="b"/>
            <a:pathLst>
              <a:path w="265429" h="278130">
                <a:moveTo>
                  <a:pt x="265169" y="278108"/>
                </a:moveTo>
                <a:lnTo>
                  <a:pt x="203599" y="259462"/>
                </a:lnTo>
                <a:lnTo>
                  <a:pt x="164143" y="239623"/>
                </a:lnTo>
                <a:lnTo>
                  <a:pt x="127806" y="215030"/>
                </a:lnTo>
                <a:lnTo>
                  <a:pt x="94993" y="186088"/>
                </a:lnTo>
                <a:lnTo>
                  <a:pt x="66113" y="153205"/>
                </a:lnTo>
                <a:lnTo>
                  <a:pt x="41572" y="116790"/>
                </a:lnTo>
                <a:lnTo>
                  <a:pt x="21776" y="77250"/>
                </a:lnTo>
                <a:lnTo>
                  <a:pt x="7132" y="34993"/>
                </a:lnTo>
                <a:lnTo>
                  <a:pt x="0" y="0"/>
                </a:lnTo>
              </a:path>
            </a:pathLst>
          </a:custGeom>
          <a:ln w="12705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3916679" y="697230"/>
            <a:ext cx="281305" cy="281305"/>
          </a:xfrm>
          <a:custGeom>
            <a:avLst/>
            <a:gdLst/>
            <a:ahLst/>
            <a:cxnLst/>
            <a:rect l="l" t="t" r="r" b="b"/>
            <a:pathLst>
              <a:path w="281304" h="281305">
                <a:moveTo>
                  <a:pt x="0" y="281310"/>
                </a:moveTo>
                <a:lnTo>
                  <a:pt x="21776" y="204059"/>
                </a:lnTo>
                <a:lnTo>
                  <a:pt x="41572" y="164519"/>
                </a:lnTo>
                <a:lnTo>
                  <a:pt x="66113" y="128104"/>
                </a:lnTo>
                <a:lnTo>
                  <a:pt x="94993" y="95222"/>
                </a:lnTo>
                <a:lnTo>
                  <a:pt x="127806" y="66280"/>
                </a:lnTo>
                <a:lnTo>
                  <a:pt x="164143" y="41686"/>
                </a:lnTo>
                <a:lnTo>
                  <a:pt x="203599" y="21848"/>
                </a:lnTo>
                <a:lnTo>
                  <a:pt x="245766" y="7173"/>
                </a:lnTo>
                <a:lnTo>
                  <a:pt x="280810" y="0"/>
                </a:lnTo>
              </a:path>
            </a:pathLst>
          </a:custGeom>
          <a:ln w="12705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6870549" y="697230"/>
            <a:ext cx="283210" cy="290830"/>
          </a:xfrm>
          <a:custGeom>
            <a:avLst/>
            <a:gdLst/>
            <a:ahLst/>
            <a:cxnLst/>
            <a:rect l="l" t="t" r="r" b="b"/>
            <a:pathLst>
              <a:path w="283209" h="290830">
                <a:moveTo>
                  <a:pt x="0" y="0"/>
                </a:moveTo>
                <a:lnTo>
                  <a:pt x="77210" y="21848"/>
                </a:lnTo>
                <a:lnTo>
                  <a:pt x="116666" y="41686"/>
                </a:lnTo>
                <a:lnTo>
                  <a:pt x="153004" y="66280"/>
                </a:lnTo>
                <a:lnTo>
                  <a:pt x="185816" y="95222"/>
                </a:lnTo>
                <a:lnTo>
                  <a:pt x="214696" y="128104"/>
                </a:lnTo>
                <a:lnTo>
                  <a:pt x="239238" y="164519"/>
                </a:lnTo>
                <a:lnTo>
                  <a:pt x="259033" y="204059"/>
                </a:lnTo>
                <a:lnTo>
                  <a:pt x="273677" y="246317"/>
                </a:lnTo>
                <a:lnTo>
                  <a:pt x="282725" y="290706"/>
                </a:lnTo>
              </a:path>
            </a:pathLst>
          </a:custGeom>
          <a:ln w="12705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6886190" y="2450618"/>
            <a:ext cx="267335" cy="287655"/>
          </a:xfrm>
          <a:custGeom>
            <a:avLst/>
            <a:gdLst/>
            <a:ahLst/>
            <a:cxnLst/>
            <a:rect l="l" t="t" r="r" b="b"/>
            <a:pathLst>
              <a:path w="267334" h="287655">
                <a:moveTo>
                  <a:pt x="267084" y="0"/>
                </a:moveTo>
                <a:lnTo>
                  <a:pt x="258036" y="44388"/>
                </a:lnTo>
                <a:lnTo>
                  <a:pt x="243392" y="86646"/>
                </a:lnTo>
                <a:lnTo>
                  <a:pt x="223597" y="126186"/>
                </a:lnTo>
                <a:lnTo>
                  <a:pt x="199055" y="162601"/>
                </a:lnTo>
                <a:lnTo>
                  <a:pt x="170175" y="195483"/>
                </a:lnTo>
                <a:lnTo>
                  <a:pt x="137363" y="224425"/>
                </a:lnTo>
                <a:lnTo>
                  <a:pt x="101025" y="249019"/>
                </a:lnTo>
                <a:lnTo>
                  <a:pt x="61569" y="268857"/>
                </a:lnTo>
                <a:lnTo>
                  <a:pt x="19402" y="283532"/>
                </a:lnTo>
                <a:lnTo>
                  <a:pt x="0" y="287504"/>
                </a:lnTo>
              </a:path>
            </a:pathLst>
          </a:custGeom>
          <a:ln w="12704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grpSp>
        <p:nvGrpSpPr>
          <p:cNvPr id="11" name="object 11"/>
          <p:cNvGrpSpPr/>
          <p:nvPr/>
        </p:nvGrpSpPr>
        <p:grpSpPr>
          <a:xfrm>
            <a:off x="3819525" y="2453661"/>
            <a:ext cx="3429000" cy="381635"/>
            <a:chOff x="3819525" y="2453661"/>
            <a:chExt cx="3429000" cy="381635"/>
          </a:xfrm>
        </p:grpSpPr>
        <p:sp>
          <p:nvSpPr>
            <p:cNvPr id="12" name="object 12"/>
            <p:cNvSpPr/>
            <p:nvPr/>
          </p:nvSpPr>
          <p:spPr>
            <a:xfrm>
              <a:off x="3916680" y="2460014"/>
              <a:ext cx="265430" cy="278130"/>
            </a:xfrm>
            <a:custGeom>
              <a:avLst/>
              <a:gdLst/>
              <a:ahLst/>
              <a:cxnLst/>
              <a:rect l="l" t="t" r="r" b="b"/>
              <a:pathLst>
                <a:path w="265429" h="278130">
                  <a:moveTo>
                    <a:pt x="265169" y="278108"/>
                  </a:moveTo>
                  <a:lnTo>
                    <a:pt x="203599" y="259462"/>
                  </a:lnTo>
                  <a:lnTo>
                    <a:pt x="164143" y="239623"/>
                  </a:lnTo>
                  <a:lnTo>
                    <a:pt x="127806" y="215030"/>
                  </a:lnTo>
                  <a:lnTo>
                    <a:pt x="94993" y="186088"/>
                  </a:lnTo>
                  <a:lnTo>
                    <a:pt x="66113" y="153205"/>
                  </a:lnTo>
                  <a:lnTo>
                    <a:pt x="41572" y="116790"/>
                  </a:lnTo>
                  <a:lnTo>
                    <a:pt x="21776" y="77250"/>
                  </a:lnTo>
                  <a:lnTo>
                    <a:pt x="7132" y="34993"/>
                  </a:lnTo>
                  <a:lnTo>
                    <a:pt x="0" y="0"/>
                  </a:lnTo>
                </a:path>
              </a:pathLst>
            </a:custGeom>
            <a:ln w="12705">
              <a:solidFill>
                <a:srgbClr val="BEBEBE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3905250" y="2558960"/>
              <a:ext cx="3257550" cy="190500"/>
            </a:xfrm>
            <a:custGeom>
              <a:avLst/>
              <a:gdLst/>
              <a:ahLst/>
              <a:cxnLst/>
              <a:rect l="l" t="t" r="r" b="b"/>
              <a:pathLst>
                <a:path w="3257550" h="190500">
                  <a:moveTo>
                    <a:pt x="0" y="0"/>
                  </a:moveTo>
                  <a:lnTo>
                    <a:pt x="5031" y="43677"/>
                  </a:lnTo>
                  <a:lnTo>
                    <a:pt x="19361" y="83772"/>
                  </a:lnTo>
                  <a:lnTo>
                    <a:pt x="41849" y="119141"/>
                  </a:lnTo>
                  <a:lnTo>
                    <a:pt x="71349" y="148641"/>
                  </a:lnTo>
                  <a:lnTo>
                    <a:pt x="106718" y="171128"/>
                  </a:lnTo>
                  <a:lnTo>
                    <a:pt x="146814" y="185459"/>
                  </a:lnTo>
                  <a:lnTo>
                    <a:pt x="190493" y="190490"/>
                  </a:lnTo>
                  <a:lnTo>
                    <a:pt x="3068842" y="190490"/>
                  </a:lnTo>
                  <a:lnTo>
                    <a:pt x="3112521" y="185459"/>
                  </a:lnTo>
                  <a:lnTo>
                    <a:pt x="3152616" y="171128"/>
                  </a:lnTo>
                  <a:lnTo>
                    <a:pt x="3187986" y="148641"/>
                  </a:lnTo>
                  <a:lnTo>
                    <a:pt x="3217486" y="119141"/>
                  </a:lnTo>
                  <a:lnTo>
                    <a:pt x="3239973" y="83772"/>
                  </a:lnTo>
                  <a:lnTo>
                    <a:pt x="3254304" y="43677"/>
                  </a:lnTo>
                  <a:lnTo>
                    <a:pt x="3257550" y="15504"/>
                  </a:lnTo>
                </a:path>
              </a:pathLst>
            </a:custGeom>
            <a:ln w="17145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4" name="object 14"/>
          <p:cNvSpPr/>
          <p:nvPr/>
        </p:nvSpPr>
        <p:spPr>
          <a:xfrm>
            <a:off x="4095750" y="685800"/>
            <a:ext cx="3067050" cy="175260"/>
          </a:xfrm>
          <a:custGeom>
            <a:avLst/>
            <a:gdLst/>
            <a:ahLst/>
            <a:cxnLst/>
            <a:rect l="l" t="t" r="r" b="b"/>
            <a:pathLst>
              <a:path w="3067050" h="175259">
                <a:moveTo>
                  <a:pt x="3067050" y="174986"/>
                </a:moveTo>
                <a:lnTo>
                  <a:pt x="3049473" y="106717"/>
                </a:lnTo>
                <a:lnTo>
                  <a:pt x="3026986" y="71348"/>
                </a:lnTo>
                <a:lnTo>
                  <a:pt x="2997486" y="41848"/>
                </a:lnTo>
                <a:lnTo>
                  <a:pt x="2962116" y="19361"/>
                </a:lnTo>
                <a:lnTo>
                  <a:pt x="2922021" y="5030"/>
                </a:lnTo>
                <a:lnTo>
                  <a:pt x="2878342" y="0"/>
                </a:lnTo>
                <a:lnTo>
                  <a:pt x="0" y="0"/>
                </a:lnTo>
              </a:path>
            </a:pathLst>
          </a:custGeom>
          <a:ln w="17145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pic>
        <p:nvPicPr>
          <p:cNvPr id="15" name="object 15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425953" y="1854203"/>
            <a:ext cx="2228849" cy="704849"/>
          </a:xfrm>
          <a:prstGeom prst="rect">
            <a:avLst/>
          </a:prstGeom>
        </p:spPr>
      </p:pic>
      <p:sp>
        <p:nvSpPr>
          <p:cNvPr id="16" name="object 16"/>
          <p:cNvSpPr/>
          <p:nvPr/>
        </p:nvSpPr>
        <p:spPr>
          <a:xfrm>
            <a:off x="483869" y="2966085"/>
            <a:ext cx="281305" cy="281305"/>
          </a:xfrm>
          <a:custGeom>
            <a:avLst/>
            <a:gdLst/>
            <a:ahLst/>
            <a:cxnLst/>
            <a:rect l="l" t="t" r="r" b="b"/>
            <a:pathLst>
              <a:path w="281305" h="281305">
                <a:moveTo>
                  <a:pt x="0" y="281310"/>
                </a:moveTo>
                <a:lnTo>
                  <a:pt x="21776" y="204059"/>
                </a:lnTo>
                <a:lnTo>
                  <a:pt x="41572" y="164519"/>
                </a:lnTo>
                <a:lnTo>
                  <a:pt x="66113" y="128104"/>
                </a:lnTo>
                <a:lnTo>
                  <a:pt x="94993" y="95222"/>
                </a:lnTo>
                <a:lnTo>
                  <a:pt x="127806" y="66280"/>
                </a:lnTo>
                <a:lnTo>
                  <a:pt x="164143" y="41686"/>
                </a:lnTo>
                <a:lnTo>
                  <a:pt x="203599" y="21848"/>
                </a:lnTo>
                <a:lnTo>
                  <a:pt x="245766" y="7173"/>
                </a:lnTo>
                <a:lnTo>
                  <a:pt x="280809" y="0"/>
                </a:lnTo>
              </a:path>
            </a:pathLst>
          </a:custGeom>
          <a:ln w="12705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7" name="object 17"/>
          <p:cNvSpPr/>
          <p:nvPr/>
        </p:nvSpPr>
        <p:spPr>
          <a:xfrm>
            <a:off x="3437740" y="2966085"/>
            <a:ext cx="283210" cy="290830"/>
          </a:xfrm>
          <a:custGeom>
            <a:avLst/>
            <a:gdLst/>
            <a:ahLst/>
            <a:cxnLst/>
            <a:rect l="l" t="t" r="r" b="b"/>
            <a:pathLst>
              <a:path w="283210" h="290829">
                <a:moveTo>
                  <a:pt x="0" y="0"/>
                </a:moveTo>
                <a:lnTo>
                  <a:pt x="77209" y="21848"/>
                </a:lnTo>
                <a:lnTo>
                  <a:pt x="116665" y="41686"/>
                </a:lnTo>
                <a:lnTo>
                  <a:pt x="153003" y="66280"/>
                </a:lnTo>
                <a:lnTo>
                  <a:pt x="185815" y="95222"/>
                </a:lnTo>
                <a:lnTo>
                  <a:pt x="214695" y="128104"/>
                </a:lnTo>
                <a:lnTo>
                  <a:pt x="239237" y="164519"/>
                </a:lnTo>
                <a:lnTo>
                  <a:pt x="259032" y="204059"/>
                </a:lnTo>
                <a:lnTo>
                  <a:pt x="273676" y="246317"/>
                </a:lnTo>
                <a:lnTo>
                  <a:pt x="282724" y="290705"/>
                </a:lnTo>
              </a:path>
            </a:pathLst>
          </a:custGeom>
          <a:ln w="12705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8" name="object 18"/>
          <p:cNvSpPr/>
          <p:nvPr/>
        </p:nvSpPr>
        <p:spPr>
          <a:xfrm>
            <a:off x="3453378" y="4719473"/>
            <a:ext cx="267335" cy="287655"/>
          </a:xfrm>
          <a:custGeom>
            <a:avLst/>
            <a:gdLst/>
            <a:ahLst/>
            <a:cxnLst/>
            <a:rect l="l" t="t" r="r" b="b"/>
            <a:pathLst>
              <a:path w="267335" h="287654">
                <a:moveTo>
                  <a:pt x="267086" y="0"/>
                </a:moveTo>
                <a:lnTo>
                  <a:pt x="258038" y="44388"/>
                </a:lnTo>
                <a:lnTo>
                  <a:pt x="243394" y="86646"/>
                </a:lnTo>
                <a:lnTo>
                  <a:pt x="223599" y="126186"/>
                </a:lnTo>
                <a:lnTo>
                  <a:pt x="199057" y="162601"/>
                </a:lnTo>
                <a:lnTo>
                  <a:pt x="170177" y="195483"/>
                </a:lnTo>
                <a:lnTo>
                  <a:pt x="137365" y="224425"/>
                </a:lnTo>
                <a:lnTo>
                  <a:pt x="101027" y="249019"/>
                </a:lnTo>
                <a:lnTo>
                  <a:pt x="61571" y="268857"/>
                </a:lnTo>
                <a:lnTo>
                  <a:pt x="19404" y="283532"/>
                </a:lnTo>
                <a:lnTo>
                  <a:pt x="0" y="287504"/>
                </a:lnTo>
              </a:path>
            </a:pathLst>
          </a:custGeom>
          <a:ln w="12704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9" name="object 19"/>
          <p:cNvSpPr/>
          <p:nvPr/>
        </p:nvSpPr>
        <p:spPr>
          <a:xfrm>
            <a:off x="483869" y="4728869"/>
            <a:ext cx="265430" cy="278130"/>
          </a:xfrm>
          <a:custGeom>
            <a:avLst/>
            <a:gdLst/>
            <a:ahLst/>
            <a:cxnLst/>
            <a:rect l="l" t="t" r="r" b="b"/>
            <a:pathLst>
              <a:path w="265430" h="278129">
                <a:moveTo>
                  <a:pt x="265171" y="278109"/>
                </a:moveTo>
                <a:lnTo>
                  <a:pt x="203599" y="259462"/>
                </a:lnTo>
                <a:lnTo>
                  <a:pt x="164143" y="239624"/>
                </a:lnTo>
                <a:lnTo>
                  <a:pt x="127806" y="215030"/>
                </a:lnTo>
                <a:lnTo>
                  <a:pt x="94993" y="186088"/>
                </a:lnTo>
                <a:lnTo>
                  <a:pt x="66113" y="153206"/>
                </a:lnTo>
                <a:lnTo>
                  <a:pt x="41572" y="116790"/>
                </a:lnTo>
                <a:lnTo>
                  <a:pt x="21776" y="77250"/>
                </a:lnTo>
                <a:lnTo>
                  <a:pt x="7132" y="34993"/>
                </a:lnTo>
                <a:lnTo>
                  <a:pt x="0" y="0"/>
                </a:lnTo>
              </a:path>
            </a:pathLst>
          </a:custGeom>
          <a:ln w="12705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0" name="object 20"/>
          <p:cNvSpPr/>
          <p:nvPr/>
        </p:nvSpPr>
        <p:spPr>
          <a:xfrm>
            <a:off x="483869" y="2966085"/>
            <a:ext cx="281305" cy="281305"/>
          </a:xfrm>
          <a:custGeom>
            <a:avLst/>
            <a:gdLst/>
            <a:ahLst/>
            <a:cxnLst/>
            <a:rect l="l" t="t" r="r" b="b"/>
            <a:pathLst>
              <a:path w="281305" h="281305">
                <a:moveTo>
                  <a:pt x="0" y="281310"/>
                </a:moveTo>
                <a:lnTo>
                  <a:pt x="21776" y="204059"/>
                </a:lnTo>
                <a:lnTo>
                  <a:pt x="41572" y="164519"/>
                </a:lnTo>
                <a:lnTo>
                  <a:pt x="66113" y="128104"/>
                </a:lnTo>
                <a:lnTo>
                  <a:pt x="94993" y="95222"/>
                </a:lnTo>
                <a:lnTo>
                  <a:pt x="127806" y="66280"/>
                </a:lnTo>
                <a:lnTo>
                  <a:pt x="164143" y="41686"/>
                </a:lnTo>
                <a:lnTo>
                  <a:pt x="203599" y="21848"/>
                </a:lnTo>
                <a:lnTo>
                  <a:pt x="245766" y="7173"/>
                </a:lnTo>
                <a:lnTo>
                  <a:pt x="280809" y="0"/>
                </a:lnTo>
              </a:path>
            </a:pathLst>
          </a:custGeom>
          <a:ln w="12705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1" name="object 21"/>
          <p:cNvSpPr/>
          <p:nvPr/>
        </p:nvSpPr>
        <p:spPr>
          <a:xfrm>
            <a:off x="3437740" y="2966085"/>
            <a:ext cx="283210" cy="290830"/>
          </a:xfrm>
          <a:custGeom>
            <a:avLst/>
            <a:gdLst/>
            <a:ahLst/>
            <a:cxnLst/>
            <a:rect l="l" t="t" r="r" b="b"/>
            <a:pathLst>
              <a:path w="283210" h="290829">
                <a:moveTo>
                  <a:pt x="0" y="0"/>
                </a:moveTo>
                <a:lnTo>
                  <a:pt x="77209" y="21848"/>
                </a:lnTo>
                <a:lnTo>
                  <a:pt x="116665" y="41686"/>
                </a:lnTo>
                <a:lnTo>
                  <a:pt x="153003" y="66280"/>
                </a:lnTo>
                <a:lnTo>
                  <a:pt x="185815" y="95222"/>
                </a:lnTo>
                <a:lnTo>
                  <a:pt x="214695" y="128104"/>
                </a:lnTo>
                <a:lnTo>
                  <a:pt x="239237" y="164519"/>
                </a:lnTo>
                <a:lnTo>
                  <a:pt x="259032" y="204059"/>
                </a:lnTo>
                <a:lnTo>
                  <a:pt x="273676" y="246317"/>
                </a:lnTo>
                <a:lnTo>
                  <a:pt x="282724" y="290705"/>
                </a:lnTo>
              </a:path>
            </a:pathLst>
          </a:custGeom>
          <a:ln w="12705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2" name="object 22"/>
          <p:cNvSpPr/>
          <p:nvPr/>
        </p:nvSpPr>
        <p:spPr>
          <a:xfrm>
            <a:off x="3453378" y="4719473"/>
            <a:ext cx="267335" cy="287655"/>
          </a:xfrm>
          <a:custGeom>
            <a:avLst/>
            <a:gdLst/>
            <a:ahLst/>
            <a:cxnLst/>
            <a:rect l="l" t="t" r="r" b="b"/>
            <a:pathLst>
              <a:path w="267335" h="287654">
                <a:moveTo>
                  <a:pt x="267086" y="0"/>
                </a:moveTo>
                <a:lnTo>
                  <a:pt x="258038" y="44388"/>
                </a:lnTo>
                <a:lnTo>
                  <a:pt x="243394" y="86646"/>
                </a:lnTo>
                <a:lnTo>
                  <a:pt x="223599" y="126186"/>
                </a:lnTo>
                <a:lnTo>
                  <a:pt x="199057" y="162601"/>
                </a:lnTo>
                <a:lnTo>
                  <a:pt x="170177" y="195483"/>
                </a:lnTo>
                <a:lnTo>
                  <a:pt x="137365" y="224425"/>
                </a:lnTo>
                <a:lnTo>
                  <a:pt x="101027" y="249019"/>
                </a:lnTo>
                <a:lnTo>
                  <a:pt x="61571" y="268857"/>
                </a:lnTo>
                <a:lnTo>
                  <a:pt x="19404" y="283532"/>
                </a:lnTo>
                <a:lnTo>
                  <a:pt x="0" y="287504"/>
                </a:lnTo>
              </a:path>
            </a:pathLst>
          </a:custGeom>
          <a:ln w="12704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grpSp>
        <p:nvGrpSpPr>
          <p:cNvPr id="23" name="object 23"/>
          <p:cNvGrpSpPr/>
          <p:nvPr/>
        </p:nvGrpSpPr>
        <p:grpSpPr>
          <a:xfrm>
            <a:off x="386715" y="4722516"/>
            <a:ext cx="3429000" cy="381635"/>
            <a:chOff x="386715" y="4722516"/>
            <a:chExt cx="3429000" cy="381635"/>
          </a:xfrm>
        </p:grpSpPr>
        <p:sp>
          <p:nvSpPr>
            <p:cNvPr id="24" name="object 24"/>
            <p:cNvSpPr/>
            <p:nvPr/>
          </p:nvSpPr>
          <p:spPr>
            <a:xfrm>
              <a:off x="483869" y="4728869"/>
              <a:ext cx="265430" cy="278130"/>
            </a:xfrm>
            <a:custGeom>
              <a:avLst/>
              <a:gdLst/>
              <a:ahLst/>
              <a:cxnLst/>
              <a:rect l="l" t="t" r="r" b="b"/>
              <a:pathLst>
                <a:path w="265430" h="278129">
                  <a:moveTo>
                    <a:pt x="265171" y="278109"/>
                  </a:moveTo>
                  <a:lnTo>
                    <a:pt x="203599" y="259462"/>
                  </a:lnTo>
                  <a:lnTo>
                    <a:pt x="164143" y="239624"/>
                  </a:lnTo>
                  <a:lnTo>
                    <a:pt x="127806" y="215030"/>
                  </a:lnTo>
                  <a:lnTo>
                    <a:pt x="94993" y="186088"/>
                  </a:lnTo>
                  <a:lnTo>
                    <a:pt x="66113" y="153206"/>
                  </a:lnTo>
                  <a:lnTo>
                    <a:pt x="41572" y="116790"/>
                  </a:lnTo>
                  <a:lnTo>
                    <a:pt x="21776" y="77250"/>
                  </a:lnTo>
                  <a:lnTo>
                    <a:pt x="7132" y="34993"/>
                  </a:lnTo>
                  <a:lnTo>
                    <a:pt x="0" y="0"/>
                  </a:lnTo>
                </a:path>
              </a:pathLst>
            </a:custGeom>
            <a:ln w="12705">
              <a:solidFill>
                <a:srgbClr val="BEBEBE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/>
            <p:cNvSpPr/>
            <p:nvPr/>
          </p:nvSpPr>
          <p:spPr>
            <a:xfrm>
              <a:off x="472440" y="4827815"/>
              <a:ext cx="3257550" cy="190500"/>
            </a:xfrm>
            <a:custGeom>
              <a:avLst/>
              <a:gdLst/>
              <a:ahLst/>
              <a:cxnLst/>
              <a:rect l="l" t="t" r="r" b="b"/>
              <a:pathLst>
                <a:path w="3257550" h="190500">
                  <a:moveTo>
                    <a:pt x="0" y="0"/>
                  </a:moveTo>
                  <a:lnTo>
                    <a:pt x="5031" y="43677"/>
                  </a:lnTo>
                  <a:lnTo>
                    <a:pt x="19361" y="83772"/>
                  </a:lnTo>
                  <a:lnTo>
                    <a:pt x="41849" y="119141"/>
                  </a:lnTo>
                  <a:lnTo>
                    <a:pt x="71349" y="148641"/>
                  </a:lnTo>
                  <a:lnTo>
                    <a:pt x="106718" y="171128"/>
                  </a:lnTo>
                  <a:lnTo>
                    <a:pt x="146814" y="185459"/>
                  </a:lnTo>
                  <a:lnTo>
                    <a:pt x="190492" y="190490"/>
                  </a:lnTo>
                  <a:lnTo>
                    <a:pt x="3068842" y="190490"/>
                  </a:lnTo>
                  <a:lnTo>
                    <a:pt x="3112521" y="185459"/>
                  </a:lnTo>
                  <a:lnTo>
                    <a:pt x="3152616" y="171128"/>
                  </a:lnTo>
                  <a:lnTo>
                    <a:pt x="3187986" y="148641"/>
                  </a:lnTo>
                  <a:lnTo>
                    <a:pt x="3217486" y="119141"/>
                  </a:lnTo>
                  <a:lnTo>
                    <a:pt x="3239973" y="83772"/>
                  </a:lnTo>
                  <a:lnTo>
                    <a:pt x="3254304" y="43677"/>
                  </a:lnTo>
                  <a:lnTo>
                    <a:pt x="3257550" y="15503"/>
                  </a:lnTo>
                </a:path>
              </a:pathLst>
            </a:custGeom>
            <a:ln w="17145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6" name="object 26"/>
          <p:cNvSpPr/>
          <p:nvPr/>
        </p:nvSpPr>
        <p:spPr>
          <a:xfrm>
            <a:off x="662934" y="2954655"/>
            <a:ext cx="3067050" cy="175260"/>
          </a:xfrm>
          <a:custGeom>
            <a:avLst/>
            <a:gdLst/>
            <a:ahLst/>
            <a:cxnLst/>
            <a:rect l="l" t="t" r="r" b="b"/>
            <a:pathLst>
              <a:path w="3067050" h="175260">
                <a:moveTo>
                  <a:pt x="3067055" y="174986"/>
                </a:moveTo>
                <a:lnTo>
                  <a:pt x="3049479" y="106717"/>
                </a:lnTo>
                <a:lnTo>
                  <a:pt x="3026992" y="71348"/>
                </a:lnTo>
                <a:lnTo>
                  <a:pt x="2997491" y="41848"/>
                </a:lnTo>
                <a:lnTo>
                  <a:pt x="2962122" y="19361"/>
                </a:lnTo>
                <a:lnTo>
                  <a:pt x="2922026" y="5030"/>
                </a:lnTo>
                <a:lnTo>
                  <a:pt x="2878348" y="0"/>
                </a:lnTo>
                <a:lnTo>
                  <a:pt x="0" y="0"/>
                </a:lnTo>
              </a:path>
            </a:pathLst>
          </a:custGeom>
          <a:ln w="17145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pic>
        <p:nvPicPr>
          <p:cNvPr id="27" name="object 27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993771" y="4124325"/>
            <a:ext cx="2228849" cy="704849"/>
          </a:xfrm>
          <a:prstGeom prst="rect">
            <a:avLst/>
          </a:prstGeom>
        </p:spPr>
      </p:pic>
      <p:sp>
        <p:nvSpPr>
          <p:cNvPr id="28" name="object 28"/>
          <p:cNvSpPr/>
          <p:nvPr/>
        </p:nvSpPr>
        <p:spPr>
          <a:xfrm>
            <a:off x="3910964" y="2967989"/>
            <a:ext cx="281305" cy="281940"/>
          </a:xfrm>
          <a:custGeom>
            <a:avLst/>
            <a:gdLst/>
            <a:ahLst/>
            <a:cxnLst/>
            <a:rect l="l" t="t" r="r" b="b"/>
            <a:pathLst>
              <a:path w="281304" h="281939">
                <a:moveTo>
                  <a:pt x="0" y="281313"/>
                </a:moveTo>
                <a:lnTo>
                  <a:pt x="21776" y="204060"/>
                </a:lnTo>
                <a:lnTo>
                  <a:pt x="41572" y="164520"/>
                </a:lnTo>
                <a:lnTo>
                  <a:pt x="66114" y="128105"/>
                </a:lnTo>
                <a:lnTo>
                  <a:pt x="94994" y="95222"/>
                </a:lnTo>
                <a:lnTo>
                  <a:pt x="127806" y="66281"/>
                </a:lnTo>
                <a:lnTo>
                  <a:pt x="164143" y="41687"/>
                </a:lnTo>
                <a:lnTo>
                  <a:pt x="203599" y="21849"/>
                </a:lnTo>
                <a:lnTo>
                  <a:pt x="245767" y="7174"/>
                </a:lnTo>
                <a:lnTo>
                  <a:pt x="280814" y="0"/>
                </a:lnTo>
              </a:path>
            </a:pathLst>
          </a:custGeom>
          <a:ln w="12705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9" name="object 29"/>
          <p:cNvSpPr/>
          <p:nvPr/>
        </p:nvSpPr>
        <p:spPr>
          <a:xfrm>
            <a:off x="6864831" y="2967989"/>
            <a:ext cx="283210" cy="290830"/>
          </a:xfrm>
          <a:custGeom>
            <a:avLst/>
            <a:gdLst/>
            <a:ahLst/>
            <a:cxnLst/>
            <a:rect l="l" t="t" r="r" b="b"/>
            <a:pathLst>
              <a:path w="283209" h="290829">
                <a:moveTo>
                  <a:pt x="0" y="0"/>
                </a:moveTo>
                <a:lnTo>
                  <a:pt x="77214" y="21849"/>
                </a:lnTo>
                <a:lnTo>
                  <a:pt x="116669" y="41687"/>
                </a:lnTo>
                <a:lnTo>
                  <a:pt x="153007" y="66281"/>
                </a:lnTo>
                <a:lnTo>
                  <a:pt x="185819" y="95222"/>
                </a:lnTo>
                <a:lnTo>
                  <a:pt x="214699" y="128105"/>
                </a:lnTo>
                <a:lnTo>
                  <a:pt x="239241" y="164520"/>
                </a:lnTo>
                <a:lnTo>
                  <a:pt x="259037" y="204060"/>
                </a:lnTo>
                <a:lnTo>
                  <a:pt x="273680" y="246318"/>
                </a:lnTo>
                <a:lnTo>
                  <a:pt x="282728" y="290704"/>
                </a:lnTo>
              </a:path>
            </a:pathLst>
          </a:custGeom>
          <a:ln w="12705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0" name="object 30"/>
          <p:cNvSpPr/>
          <p:nvPr/>
        </p:nvSpPr>
        <p:spPr>
          <a:xfrm>
            <a:off x="6880478" y="4721381"/>
            <a:ext cx="267335" cy="287655"/>
          </a:xfrm>
          <a:custGeom>
            <a:avLst/>
            <a:gdLst/>
            <a:ahLst/>
            <a:cxnLst/>
            <a:rect l="l" t="t" r="r" b="b"/>
            <a:pathLst>
              <a:path w="267334" h="287654">
                <a:moveTo>
                  <a:pt x="267080" y="0"/>
                </a:moveTo>
                <a:lnTo>
                  <a:pt x="258033" y="44385"/>
                </a:lnTo>
                <a:lnTo>
                  <a:pt x="243389" y="86643"/>
                </a:lnTo>
                <a:lnTo>
                  <a:pt x="223593" y="126183"/>
                </a:lnTo>
                <a:lnTo>
                  <a:pt x="199052" y="162598"/>
                </a:lnTo>
                <a:lnTo>
                  <a:pt x="170172" y="195481"/>
                </a:lnTo>
                <a:lnTo>
                  <a:pt x="137360" y="224422"/>
                </a:lnTo>
                <a:lnTo>
                  <a:pt x="101022" y="249016"/>
                </a:lnTo>
                <a:lnTo>
                  <a:pt x="61566" y="268854"/>
                </a:lnTo>
                <a:lnTo>
                  <a:pt x="19399" y="283529"/>
                </a:lnTo>
                <a:lnTo>
                  <a:pt x="0" y="287500"/>
                </a:lnTo>
              </a:path>
            </a:pathLst>
          </a:custGeom>
          <a:ln w="12704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1" name="object 31"/>
          <p:cNvSpPr/>
          <p:nvPr/>
        </p:nvSpPr>
        <p:spPr>
          <a:xfrm>
            <a:off x="3910964" y="4730772"/>
            <a:ext cx="265430" cy="278130"/>
          </a:xfrm>
          <a:custGeom>
            <a:avLst/>
            <a:gdLst/>
            <a:ahLst/>
            <a:cxnLst/>
            <a:rect l="l" t="t" r="r" b="b"/>
            <a:pathLst>
              <a:path w="265429" h="278129">
                <a:moveTo>
                  <a:pt x="265166" y="278110"/>
                </a:moveTo>
                <a:lnTo>
                  <a:pt x="203599" y="259464"/>
                </a:lnTo>
                <a:lnTo>
                  <a:pt x="164143" y="239626"/>
                </a:lnTo>
                <a:lnTo>
                  <a:pt x="127806" y="215032"/>
                </a:lnTo>
                <a:lnTo>
                  <a:pt x="94994" y="186090"/>
                </a:lnTo>
                <a:lnTo>
                  <a:pt x="66114" y="153208"/>
                </a:lnTo>
                <a:lnTo>
                  <a:pt x="41572" y="116793"/>
                </a:lnTo>
                <a:lnTo>
                  <a:pt x="21776" y="77253"/>
                </a:lnTo>
                <a:lnTo>
                  <a:pt x="7133" y="34995"/>
                </a:lnTo>
                <a:lnTo>
                  <a:pt x="0" y="0"/>
                </a:lnTo>
              </a:path>
            </a:pathLst>
          </a:custGeom>
          <a:ln w="12705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2" name="object 32"/>
          <p:cNvSpPr/>
          <p:nvPr/>
        </p:nvSpPr>
        <p:spPr>
          <a:xfrm>
            <a:off x="3910964" y="2967989"/>
            <a:ext cx="281305" cy="281940"/>
          </a:xfrm>
          <a:custGeom>
            <a:avLst/>
            <a:gdLst/>
            <a:ahLst/>
            <a:cxnLst/>
            <a:rect l="l" t="t" r="r" b="b"/>
            <a:pathLst>
              <a:path w="281304" h="281939">
                <a:moveTo>
                  <a:pt x="0" y="281313"/>
                </a:moveTo>
                <a:lnTo>
                  <a:pt x="21776" y="204060"/>
                </a:lnTo>
                <a:lnTo>
                  <a:pt x="41572" y="164520"/>
                </a:lnTo>
                <a:lnTo>
                  <a:pt x="66114" y="128105"/>
                </a:lnTo>
                <a:lnTo>
                  <a:pt x="94994" y="95222"/>
                </a:lnTo>
                <a:lnTo>
                  <a:pt x="127806" y="66281"/>
                </a:lnTo>
                <a:lnTo>
                  <a:pt x="164143" y="41687"/>
                </a:lnTo>
                <a:lnTo>
                  <a:pt x="203599" y="21849"/>
                </a:lnTo>
                <a:lnTo>
                  <a:pt x="245767" y="7174"/>
                </a:lnTo>
                <a:lnTo>
                  <a:pt x="280814" y="0"/>
                </a:lnTo>
              </a:path>
            </a:pathLst>
          </a:custGeom>
          <a:ln w="12705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3" name="object 33"/>
          <p:cNvSpPr/>
          <p:nvPr/>
        </p:nvSpPr>
        <p:spPr>
          <a:xfrm>
            <a:off x="6864831" y="2967989"/>
            <a:ext cx="283210" cy="290830"/>
          </a:xfrm>
          <a:custGeom>
            <a:avLst/>
            <a:gdLst/>
            <a:ahLst/>
            <a:cxnLst/>
            <a:rect l="l" t="t" r="r" b="b"/>
            <a:pathLst>
              <a:path w="283209" h="290829">
                <a:moveTo>
                  <a:pt x="0" y="0"/>
                </a:moveTo>
                <a:lnTo>
                  <a:pt x="77214" y="21849"/>
                </a:lnTo>
                <a:lnTo>
                  <a:pt x="116669" y="41687"/>
                </a:lnTo>
                <a:lnTo>
                  <a:pt x="153007" y="66281"/>
                </a:lnTo>
                <a:lnTo>
                  <a:pt x="185819" y="95222"/>
                </a:lnTo>
                <a:lnTo>
                  <a:pt x="214699" y="128105"/>
                </a:lnTo>
                <a:lnTo>
                  <a:pt x="239241" y="164520"/>
                </a:lnTo>
                <a:lnTo>
                  <a:pt x="259037" y="204060"/>
                </a:lnTo>
                <a:lnTo>
                  <a:pt x="273680" y="246318"/>
                </a:lnTo>
                <a:lnTo>
                  <a:pt x="282728" y="290704"/>
                </a:lnTo>
              </a:path>
            </a:pathLst>
          </a:custGeom>
          <a:ln w="12705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4" name="object 34"/>
          <p:cNvSpPr/>
          <p:nvPr/>
        </p:nvSpPr>
        <p:spPr>
          <a:xfrm>
            <a:off x="6880478" y="4721381"/>
            <a:ext cx="267335" cy="287655"/>
          </a:xfrm>
          <a:custGeom>
            <a:avLst/>
            <a:gdLst/>
            <a:ahLst/>
            <a:cxnLst/>
            <a:rect l="l" t="t" r="r" b="b"/>
            <a:pathLst>
              <a:path w="267334" h="287654">
                <a:moveTo>
                  <a:pt x="267080" y="0"/>
                </a:moveTo>
                <a:lnTo>
                  <a:pt x="258033" y="44385"/>
                </a:lnTo>
                <a:lnTo>
                  <a:pt x="243389" y="86643"/>
                </a:lnTo>
                <a:lnTo>
                  <a:pt x="223593" y="126183"/>
                </a:lnTo>
                <a:lnTo>
                  <a:pt x="199052" y="162598"/>
                </a:lnTo>
                <a:lnTo>
                  <a:pt x="170172" y="195481"/>
                </a:lnTo>
                <a:lnTo>
                  <a:pt x="137360" y="224422"/>
                </a:lnTo>
                <a:lnTo>
                  <a:pt x="101022" y="249016"/>
                </a:lnTo>
                <a:lnTo>
                  <a:pt x="61566" y="268854"/>
                </a:lnTo>
                <a:lnTo>
                  <a:pt x="19399" y="283529"/>
                </a:lnTo>
                <a:lnTo>
                  <a:pt x="0" y="287500"/>
                </a:lnTo>
              </a:path>
            </a:pathLst>
          </a:custGeom>
          <a:ln w="12704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grpSp>
        <p:nvGrpSpPr>
          <p:cNvPr id="35" name="object 35"/>
          <p:cNvGrpSpPr/>
          <p:nvPr/>
        </p:nvGrpSpPr>
        <p:grpSpPr>
          <a:xfrm>
            <a:off x="3813809" y="4724419"/>
            <a:ext cx="3429000" cy="381635"/>
            <a:chOff x="3813809" y="4724419"/>
            <a:chExt cx="3429000" cy="381635"/>
          </a:xfrm>
        </p:grpSpPr>
        <p:sp>
          <p:nvSpPr>
            <p:cNvPr id="36" name="object 36"/>
            <p:cNvSpPr/>
            <p:nvPr/>
          </p:nvSpPr>
          <p:spPr>
            <a:xfrm>
              <a:off x="3910964" y="4730772"/>
              <a:ext cx="265430" cy="278130"/>
            </a:xfrm>
            <a:custGeom>
              <a:avLst/>
              <a:gdLst/>
              <a:ahLst/>
              <a:cxnLst/>
              <a:rect l="l" t="t" r="r" b="b"/>
              <a:pathLst>
                <a:path w="265429" h="278129">
                  <a:moveTo>
                    <a:pt x="265166" y="278110"/>
                  </a:moveTo>
                  <a:lnTo>
                    <a:pt x="203599" y="259464"/>
                  </a:lnTo>
                  <a:lnTo>
                    <a:pt x="164143" y="239626"/>
                  </a:lnTo>
                  <a:lnTo>
                    <a:pt x="127806" y="215032"/>
                  </a:lnTo>
                  <a:lnTo>
                    <a:pt x="94994" y="186090"/>
                  </a:lnTo>
                  <a:lnTo>
                    <a:pt x="66114" y="153208"/>
                  </a:lnTo>
                  <a:lnTo>
                    <a:pt x="41572" y="116793"/>
                  </a:lnTo>
                  <a:lnTo>
                    <a:pt x="21776" y="77253"/>
                  </a:lnTo>
                  <a:lnTo>
                    <a:pt x="7133" y="34995"/>
                  </a:lnTo>
                  <a:lnTo>
                    <a:pt x="0" y="0"/>
                  </a:lnTo>
                </a:path>
              </a:pathLst>
            </a:custGeom>
            <a:ln w="12705">
              <a:solidFill>
                <a:srgbClr val="BEBEBE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7" name="object 37"/>
            <p:cNvSpPr/>
            <p:nvPr/>
          </p:nvSpPr>
          <p:spPr>
            <a:xfrm>
              <a:off x="3899534" y="4829721"/>
              <a:ext cx="3257550" cy="190500"/>
            </a:xfrm>
            <a:custGeom>
              <a:avLst/>
              <a:gdLst/>
              <a:ahLst/>
              <a:cxnLst/>
              <a:rect l="l" t="t" r="r" b="b"/>
              <a:pathLst>
                <a:path w="3257550" h="190500">
                  <a:moveTo>
                    <a:pt x="0" y="0"/>
                  </a:moveTo>
                  <a:lnTo>
                    <a:pt x="5030" y="43676"/>
                  </a:lnTo>
                  <a:lnTo>
                    <a:pt x="19361" y="83771"/>
                  </a:lnTo>
                  <a:lnTo>
                    <a:pt x="41848" y="119140"/>
                  </a:lnTo>
                  <a:lnTo>
                    <a:pt x="71349" y="148640"/>
                  </a:lnTo>
                  <a:lnTo>
                    <a:pt x="106718" y="171127"/>
                  </a:lnTo>
                  <a:lnTo>
                    <a:pt x="146814" y="185457"/>
                  </a:lnTo>
                  <a:lnTo>
                    <a:pt x="190492" y="190488"/>
                  </a:lnTo>
                  <a:lnTo>
                    <a:pt x="3068842" y="190488"/>
                  </a:lnTo>
                  <a:lnTo>
                    <a:pt x="3112521" y="185457"/>
                  </a:lnTo>
                  <a:lnTo>
                    <a:pt x="3152616" y="171127"/>
                  </a:lnTo>
                  <a:lnTo>
                    <a:pt x="3187986" y="148640"/>
                  </a:lnTo>
                  <a:lnTo>
                    <a:pt x="3217486" y="119140"/>
                  </a:lnTo>
                  <a:lnTo>
                    <a:pt x="3239973" y="83771"/>
                  </a:lnTo>
                  <a:lnTo>
                    <a:pt x="3254304" y="43676"/>
                  </a:lnTo>
                  <a:lnTo>
                    <a:pt x="3257550" y="15501"/>
                  </a:lnTo>
                </a:path>
              </a:pathLst>
            </a:custGeom>
            <a:ln w="17145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8" name="object 38"/>
          <p:cNvSpPr/>
          <p:nvPr/>
        </p:nvSpPr>
        <p:spPr>
          <a:xfrm>
            <a:off x="4090034" y="2956559"/>
            <a:ext cx="3067050" cy="175260"/>
          </a:xfrm>
          <a:custGeom>
            <a:avLst/>
            <a:gdLst/>
            <a:ahLst/>
            <a:cxnLst/>
            <a:rect l="l" t="t" r="r" b="b"/>
            <a:pathLst>
              <a:path w="3067050" h="175260">
                <a:moveTo>
                  <a:pt x="3067050" y="174987"/>
                </a:moveTo>
                <a:lnTo>
                  <a:pt x="3049474" y="106717"/>
                </a:lnTo>
                <a:lnTo>
                  <a:pt x="3026987" y="71348"/>
                </a:lnTo>
                <a:lnTo>
                  <a:pt x="2997487" y="41848"/>
                </a:lnTo>
                <a:lnTo>
                  <a:pt x="2962117" y="19361"/>
                </a:lnTo>
                <a:lnTo>
                  <a:pt x="2922021" y="5030"/>
                </a:lnTo>
                <a:lnTo>
                  <a:pt x="2878343" y="0"/>
                </a:lnTo>
                <a:lnTo>
                  <a:pt x="0" y="0"/>
                </a:lnTo>
              </a:path>
            </a:pathLst>
          </a:custGeom>
          <a:ln w="17145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pic>
        <p:nvPicPr>
          <p:cNvPr id="39" name="object 39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4419600" y="4124325"/>
            <a:ext cx="2228849" cy="704849"/>
          </a:xfrm>
          <a:prstGeom prst="rect">
            <a:avLst/>
          </a:prstGeom>
        </p:spPr>
      </p:pic>
      <p:sp>
        <p:nvSpPr>
          <p:cNvPr id="40" name="object 40"/>
          <p:cNvSpPr/>
          <p:nvPr/>
        </p:nvSpPr>
        <p:spPr>
          <a:xfrm>
            <a:off x="489584" y="5277488"/>
            <a:ext cx="281305" cy="281305"/>
          </a:xfrm>
          <a:custGeom>
            <a:avLst/>
            <a:gdLst/>
            <a:ahLst/>
            <a:cxnLst/>
            <a:rect l="l" t="t" r="r" b="b"/>
            <a:pathLst>
              <a:path w="281305" h="281304">
                <a:moveTo>
                  <a:pt x="0" y="281310"/>
                </a:moveTo>
                <a:lnTo>
                  <a:pt x="21776" y="204059"/>
                </a:lnTo>
                <a:lnTo>
                  <a:pt x="41572" y="164519"/>
                </a:lnTo>
                <a:lnTo>
                  <a:pt x="66113" y="128104"/>
                </a:lnTo>
                <a:lnTo>
                  <a:pt x="94993" y="95222"/>
                </a:lnTo>
                <a:lnTo>
                  <a:pt x="127805" y="66280"/>
                </a:lnTo>
                <a:lnTo>
                  <a:pt x="164143" y="41686"/>
                </a:lnTo>
                <a:lnTo>
                  <a:pt x="203599" y="21848"/>
                </a:lnTo>
                <a:lnTo>
                  <a:pt x="245766" y="7173"/>
                </a:lnTo>
                <a:lnTo>
                  <a:pt x="280810" y="0"/>
                </a:lnTo>
              </a:path>
            </a:pathLst>
          </a:custGeom>
          <a:ln w="12705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1" name="object 41"/>
          <p:cNvSpPr/>
          <p:nvPr/>
        </p:nvSpPr>
        <p:spPr>
          <a:xfrm>
            <a:off x="3443454" y="5277488"/>
            <a:ext cx="283210" cy="290830"/>
          </a:xfrm>
          <a:custGeom>
            <a:avLst/>
            <a:gdLst/>
            <a:ahLst/>
            <a:cxnLst/>
            <a:rect l="l" t="t" r="r" b="b"/>
            <a:pathLst>
              <a:path w="283210" h="290829">
                <a:moveTo>
                  <a:pt x="0" y="0"/>
                </a:moveTo>
                <a:lnTo>
                  <a:pt x="77211" y="21848"/>
                </a:lnTo>
                <a:lnTo>
                  <a:pt x="116667" y="41686"/>
                </a:lnTo>
                <a:lnTo>
                  <a:pt x="153004" y="66280"/>
                </a:lnTo>
                <a:lnTo>
                  <a:pt x="185816" y="95222"/>
                </a:lnTo>
                <a:lnTo>
                  <a:pt x="214696" y="128104"/>
                </a:lnTo>
                <a:lnTo>
                  <a:pt x="239238" y="164519"/>
                </a:lnTo>
                <a:lnTo>
                  <a:pt x="259034" y="204059"/>
                </a:lnTo>
                <a:lnTo>
                  <a:pt x="273677" y="246317"/>
                </a:lnTo>
                <a:lnTo>
                  <a:pt x="282725" y="290706"/>
                </a:lnTo>
              </a:path>
            </a:pathLst>
          </a:custGeom>
          <a:ln w="12705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2" name="object 42"/>
          <p:cNvSpPr/>
          <p:nvPr/>
        </p:nvSpPr>
        <p:spPr>
          <a:xfrm>
            <a:off x="3459096" y="7030877"/>
            <a:ext cx="267335" cy="287655"/>
          </a:xfrm>
          <a:custGeom>
            <a:avLst/>
            <a:gdLst/>
            <a:ahLst/>
            <a:cxnLst/>
            <a:rect l="l" t="t" r="r" b="b"/>
            <a:pathLst>
              <a:path w="267335" h="287654">
                <a:moveTo>
                  <a:pt x="267083" y="0"/>
                </a:moveTo>
                <a:lnTo>
                  <a:pt x="258035" y="44388"/>
                </a:lnTo>
                <a:lnTo>
                  <a:pt x="243392" y="86646"/>
                </a:lnTo>
                <a:lnTo>
                  <a:pt x="223596" y="126186"/>
                </a:lnTo>
                <a:lnTo>
                  <a:pt x="199054" y="162601"/>
                </a:lnTo>
                <a:lnTo>
                  <a:pt x="170174" y="195484"/>
                </a:lnTo>
                <a:lnTo>
                  <a:pt x="137362" y="224425"/>
                </a:lnTo>
                <a:lnTo>
                  <a:pt x="101024" y="249019"/>
                </a:lnTo>
                <a:lnTo>
                  <a:pt x="61569" y="268857"/>
                </a:lnTo>
                <a:lnTo>
                  <a:pt x="19401" y="283532"/>
                </a:lnTo>
                <a:lnTo>
                  <a:pt x="0" y="287504"/>
                </a:lnTo>
              </a:path>
            </a:pathLst>
          </a:custGeom>
          <a:ln w="12704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3" name="object 43"/>
          <p:cNvSpPr/>
          <p:nvPr/>
        </p:nvSpPr>
        <p:spPr>
          <a:xfrm>
            <a:off x="489584" y="7040272"/>
            <a:ext cx="265430" cy="278130"/>
          </a:xfrm>
          <a:custGeom>
            <a:avLst/>
            <a:gdLst/>
            <a:ahLst/>
            <a:cxnLst/>
            <a:rect l="l" t="t" r="r" b="b"/>
            <a:pathLst>
              <a:path w="265430" h="278129">
                <a:moveTo>
                  <a:pt x="265168" y="278108"/>
                </a:moveTo>
                <a:lnTo>
                  <a:pt x="203599" y="259461"/>
                </a:lnTo>
                <a:lnTo>
                  <a:pt x="164143" y="239623"/>
                </a:lnTo>
                <a:lnTo>
                  <a:pt x="127805" y="215029"/>
                </a:lnTo>
                <a:lnTo>
                  <a:pt x="94993" y="186088"/>
                </a:lnTo>
                <a:lnTo>
                  <a:pt x="66113" y="153205"/>
                </a:lnTo>
                <a:lnTo>
                  <a:pt x="41572" y="116790"/>
                </a:lnTo>
                <a:lnTo>
                  <a:pt x="21776" y="77250"/>
                </a:lnTo>
                <a:lnTo>
                  <a:pt x="7132" y="34992"/>
                </a:lnTo>
                <a:lnTo>
                  <a:pt x="0" y="0"/>
                </a:lnTo>
              </a:path>
            </a:pathLst>
          </a:custGeom>
          <a:ln w="12705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4" name="object 44"/>
          <p:cNvSpPr/>
          <p:nvPr/>
        </p:nvSpPr>
        <p:spPr>
          <a:xfrm>
            <a:off x="489584" y="5277488"/>
            <a:ext cx="281305" cy="281305"/>
          </a:xfrm>
          <a:custGeom>
            <a:avLst/>
            <a:gdLst/>
            <a:ahLst/>
            <a:cxnLst/>
            <a:rect l="l" t="t" r="r" b="b"/>
            <a:pathLst>
              <a:path w="281305" h="281304">
                <a:moveTo>
                  <a:pt x="0" y="281310"/>
                </a:moveTo>
                <a:lnTo>
                  <a:pt x="21776" y="204059"/>
                </a:lnTo>
                <a:lnTo>
                  <a:pt x="41572" y="164519"/>
                </a:lnTo>
                <a:lnTo>
                  <a:pt x="66113" y="128104"/>
                </a:lnTo>
                <a:lnTo>
                  <a:pt x="94993" y="95222"/>
                </a:lnTo>
                <a:lnTo>
                  <a:pt x="127805" y="66280"/>
                </a:lnTo>
                <a:lnTo>
                  <a:pt x="164143" y="41686"/>
                </a:lnTo>
                <a:lnTo>
                  <a:pt x="203599" y="21848"/>
                </a:lnTo>
                <a:lnTo>
                  <a:pt x="245766" y="7173"/>
                </a:lnTo>
                <a:lnTo>
                  <a:pt x="280810" y="0"/>
                </a:lnTo>
              </a:path>
            </a:pathLst>
          </a:custGeom>
          <a:ln w="12705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5" name="object 45"/>
          <p:cNvSpPr/>
          <p:nvPr/>
        </p:nvSpPr>
        <p:spPr>
          <a:xfrm>
            <a:off x="3443454" y="5277488"/>
            <a:ext cx="283210" cy="290830"/>
          </a:xfrm>
          <a:custGeom>
            <a:avLst/>
            <a:gdLst/>
            <a:ahLst/>
            <a:cxnLst/>
            <a:rect l="l" t="t" r="r" b="b"/>
            <a:pathLst>
              <a:path w="283210" h="290829">
                <a:moveTo>
                  <a:pt x="0" y="0"/>
                </a:moveTo>
                <a:lnTo>
                  <a:pt x="77211" y="21848"/>
                </a:lnTo>
                <a:lnTo>
                  <a:pt x="116667" y="41686"/>
                </a:lnTo>
                <a:lnTo>
                  <a:pt x="153004" y="66280"/>
                </a:lnTo>
                <a:lnTo>
                  <a:pt x="185816" y="95222"/>
                </a:lnTo>
                <a:lnTo>
                  <a:pt x="214696" y="128104"/>
                </a:lnTo>
                <a:lnTo>
                  <a:pt x="239238" y="164519"/>
                </a:lnTo>
                <a:lnTo>
                  <a:pt x="259034" y="204059"/>
                </a:lnTo>
                <a:lnTo>
                  <a:pt x="273677" y="246317"/>
                </a:lnTo>
                <a:lnTo>
                  <a:pt x="282725" y="290706"/>
                </a:lnTo>
              </a:path>
            </a:pathLst>
          </a:custGeom>
          <a:ln w="12705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6" name="object 46"/>
          <p:cNvSpPr/>
          <p:nvPr/>
        </p:nvSpPr>
        <p:spPr>
          <a:xfrm>
            <a:off x="3459096" y="7030877"/>
            <a:ext cx="267335" cy="287655"/>
          </a:xfrm>
          <a:custGeom>
            <a:avLst/>
            <a:gdLst/>
            <a:ahLst/>
            <a:cxnLst/>
            <a:rect l="l" t="t" r="r" b="b"/>
            <a:pathLst>
              <a:path w="267335" h="287654">
                <a:moveTo>
                  <a:pt x="267083" y="0"/>
                </a:moveTo>
                <a:lnTo>
                  <a:pt x="258035" y="44388"/>
                </a:lnTo>
                <a:lnTo>
                  <a:pt x="243392" y="86646"/>
                </a:lnTo>
                <a:lnTo>
                  <a:pt x="223596" y="126186"/>
                </a:lnTo>
                <a:lnTo>
                  <a:pt x="199054" y="162601"/>
                </a:lnTo>
                <a:lnTo>
                  <a:pt x="170174" y="195484"/>
                </a:lnTo>
                <a:lnTo>
                  <a:pt x="137362" y="224425"/>
                </a:lnTo>
                <a:lnTo>
                  <a:pt x="101024" y="249019"/>
                </a:lnTo>
                <a:lnTo>
                  <a:pt x="61569" y="268857"/>
                </a:lnTo>
                <a:lnTo>
                  <a:pt x="19401" y="283532"/>
                </a:lnTo>
                <a:lnTo>
                  <a:pt x="0" y="287504"/>
                </a:lnTo>
              </a:path>
            </a:pathLst>
          </a:custGeom>
          <a:ln w="12704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grpSp>
        <p:nvGrpSpPr>
          <p:cNvPr id="47" name="object 47"/>
          <p:cNvGrpSpPr/>
          <p:nvPr/>
        </p:nvGrpSpPr>
        <p:grpSpPr>
          <a:xfrm>
            <a:off x="392429" y="7033920"/>
            <a:ext cx="3429000" cy="381635"/>
            <a:chOff x="392429" y="7033920"/>
            <a:chExt cx="3429000" cy="381635"/>
          </a:xfrm>
        </p:grpSpPr>
        <p:sp>
          <p:nvSpPr>
            <p:cNvPr id="48" name="object 48"/>
            <p:cNvSpPr/>
            <p:nvPr/>
          </p:nvSpPr>
          <p:spPr>
            <a:xfrm>
              <a:off x="489585" y="7040272"/>
              <a:ext cx="265430" cy="278130"/>
            </a:xfrm>
            <a:custGeom>
              <a:avLst/>
              <a:gdLst/>
              <a:ahLst/>
              <a:cxnLst/>
              <a:rect l="l" t="t" r="r" b="b"/>
              <a:pathLst>
                <a:path w="265430" h="278129">
                  <a:moveTo>
                    <a:pt x="265168" y="278108"/>
                  </a:moveTo>
                  <a:lnTo>
                    <a:pt x="203599" y="259461"/>
                  </a:lnTo>
                  <a:lnTo>
                    <a:pt x="164143" y="239623"/>
                  </a:lnTo>
                  <a:lnTo>
                    <a:pt x="127805" y="215029"/>
                  </a:lnTo>
                  <a:lnTo>
                    <a:pt x="94993" y="186088"/>
                  </a:lnTo>
                  <a:lnTo>
                    <a:pt x="66113" y="153205"/>
                  </a:lnTo>
                  <a:lnTo>
                    <a:pt x="41572" y="116790"/>
                  </a:lnTo>
                  <a:lnTo>
                    <a:pt x="21776" y="77250"/>
                  </a:lnTo>
                  <a:lnTo>
                    <a:pt x="7132" y="34992"/>
                  </a:lnTo>
                  <a:lnTo>
                    <a:pt x="0" y="0"/>
                  </a:lnTo>
                </a:path>
              </a:pathLst>
            </a:custGeom>
            <a:ln w="12705">
              <a:solidFill>
                <a:srgbClr val="BEBEBE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9" name="object 49"/>
            <p:cNvSpPr/>
            <p:nvPr/>
          </p:nvSpPr>
          <p:spPr>
            <a:xfrm>
              <a:off x="478154" y="7139218"/>
              <a:ext cx="3257550" cy="190500"/>
            </a:xfrm>
            <a:custGeom>
              <a:avLst/>
              <a:gdLst/>
              <a:ahLst/>
              <a:cxnLst/>
              <a:rect l="l" t="t" r="r" b="b"/>
              <a:pathLst>
                <a:path w="3257550" h="190500">
                  <a:moveTo>
                    <a:pt x="0" y="0"/>
                  </a:moveTo>
                  <a:lnTo>
                    <a:pt x="5031" y="43677"/>
                  </a:lnTo>
                  <a:lnTo>
                    <a:pt x="19361" y="83772"/>
                  </a:lnTo>
                  <a:lnTo>
                    <a:pt x="41849" y="119141"/>
                  </a:lnTo>
                  <a:lnTo>
                    <a:pt x="71349" y="148641"/>
                  </a:lnTo>
                  <a:lnTo>
                    <a:pt x="106719" y="171128"/>
                  </a:lnTo>
                  <a:lnTo>
                    <a:pt x="146814" y="185459"/>
                  </a:lnTo>
                  <a:lnTo>
                    <a:pt x="190493" y="190490"/>
                  </a:lnTo>
                  <a:lnTo>
                    <a:pt x="3068842" y="190490"/>
                  </a:lnTo>
                  <a:lnTo>
                    <a:pt x="3112521" y="185459"/>
                  </a:lnTo>
                  <a:lnTo>
                    <a:pt x="3152616" y="171128"/>
                  </a:lnTo>
                  <a:lnTo>
                    <a:pt x="3187986" y="148641"/>
                  </a:lnTo>
                  <a:lnTo>
                    <a:pt x="3217486" y="119141"/>
                  </a:lnTo>
                  <a:lnTo>
                    <a:pt x="3239973" y="83772"/>
                  </a:lnTo>
                  <a:lnTo>
                    <a:pt x="3254304" y="43677"/>
                  </a:lnTo>
                  <a:lnTo>
                    <a:pt x="3257550" y="15504"/>
                  </a:lnTo>
                </a:path>
              </a:pathLst>
            </a:custGeom>
            <a:ln w="17145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0" name="object 50"/>
          <p:cNvSpPr/>
          <p:nvPr/>
        </p:nvSpPr>
        <p:spPr>
          <a:xfrm>
            <a:off x="668653" y="5266058"/>
            <a:ext cx="3067050" cy="175260"/>
          </a:xfrm>
          <a:custGeom>
            <a:avLst/>
            <a:gdLst/>
            <a:ahLst/>
            <a:cxnLst/>
            <a:rect l="l" t="t" r="r" b="b"/>
            <a:pathLst>
              <a:path w="3067050" h="175260">
                <a:moveTo>
                  <a:pt x="3067051" y="174986"/>
                </a:moveTo>
                <a:lnTo>
                  <a:pt x="3049475" y="106717"/>
                </a:lnTo>
                <a:lnTo>
                  <a:pt x="3026987" y="71348"/>
                </a:lnTo>
                <a:lnTo>
                  <a:pt x="2997487" y="41848"/>
                </a:lnTo>
                <a:lnTo>
                  <a:pt x="2962117" y="19361"/>
                </a:lnTo>
                <a:lnTo>
                  <a:pt x="2922022" y="5030"/>
                </a:lnTo>
                <a:lnTo>
                  <a:pt x="2878343" y="0"/>
                </a:lnTo>
                <a:lnTo>
                  <a:pt x="0" y="0"/>
                </a:lnTo>
              </a:path>
            </a:pathLst>
          </a:custGeom>
          <a:ln w="17145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pic>
        <p:nvPicPr>
          <p:cNvPr id="51" name="object 51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1000125" y="6435728"/>
            <a:ext cx="2228849" cy="704849"/>
          </a:xfrm>
          <a:prstGeom prst="rect">
            <a:avLst/>
          </a:prstGeom>
        </p:spPr>
      </p:pic>
      <p:sp>
        <p:nvSpPr>
          <p:cNvPr id="52" name="object 52"/>
          <p:cNvSpPr/>
          <p:nvPr/>
        </p:nvSpPr>
        <p:spPr>
          <a:xfrm>
            <a:off x="3916679" y="5279393"/>
            <a:ext cx="281305" cy="281305"/>
          </a:xfrm>
          <a:custGeom>
            <a:avLst/>
            <a:gdLst/>
            <a:ahLst/>
            <a:cxnLst/>
            <a:rect l="l" t="t" r="r" b="b"/>
            <a:pathLst>
              <a:path w="281304" h="281304">
                <a:moveTo>
                  <a:pt x="0" y="281310"/>
                </a:moveTo>
                <a:lnTo>
                  <a:pt x="21776" y="204059"/>
                </a:lnTo>
                <a:lnTo>
                  <a:pt x="41572" y="164519"/>
                </a:lnTo>
                <a:lnTo>
                  <a:pt x="66113" y="128104"/>
                </a:lnTo>
                <a:lnTo>
                  <a:pt x="94993" y="95222"/>
                </a:lnTo>
                <a:lnTo>
                  <a:pt x="127806" y="66280"/>
                </a:lnTo>
                <a:lnTo>
                  <a:pt x="164143" y="41686"/>
                </a:lnTo>
                <a:lnTo>
                  <a:pt x="203599" y="21848"/>
                </a:lnTo>
                <a:lnTo>
                  <a:pt x="245766" y="7173"/>
                </a:lnTo>
                <a:lnTo>
                  <a:pt x="280810" y="0"/>
                </a:lnTo>
              </a:path>
            </a:pathLst>
          </a:custGeom>
          <a:ln w="12705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3" name="object 53"/>
          <p:cNvSpPr/>
          <p:nvPr/>
        </p:nvSpPr>
        <p:spPr>
          <a:xfrm>
            <a:off x="6870548" y="5279393"/>
            <a:ext cx="283210" cy="290830"/>
          </a:xfrm>
          <a:custGeom>
            <a:avLst/>
            <a:gdLst/>
            <a:ahLst/>
            <a:cxnLst/>
            <a:rect l="l" t="t" r="r" b="b"/>
            <a:pathLst>
              <a:path w="283209" h="290829">
                <a:moveTo>
                  <a:pt x="0" y="0"/>
                </a:moveTo>
                <a:lnTo>
                  <a:pt x="77211" y="21848"/>
                </a:lnTo>
                <a:lnTo>
                  <a:pt x="116666" y="41686"/>
                </a:lnTo>
                <a:lnTo>
                  <a:pt x="153004" y="66280"/>
                </a:lnTo>
                <a:lnTo>
                  <a:pt x="185816" y="95222"/>
                </a:lnTo>
                <a:lnTo>
                  <a:pt x="214696" y="128104"/>
                </a:lnTo>
                <a:lnTo>
                  <a:pt x="239238" y="164519"/>
                </a:lnTo>
                <a:lnTo>
                  <a:pt x="259034" y="204059"/>
                </a:lnTo>
                <a:lnTo>
                  <a:pt x="273677" y="246317"/>
                </a:lnTo>
                <a:lnTo>
                  <a:pt x="282725" y="290706"/>
                </a:lnTo>
              </a:path>
            </a:pathLst>
          </a:custGeom>
          <a:ln w="12705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4" name="object 54"/>
          <p:cNvSpPr/>
          <p:nvPr/>
        </p:nvSpPr>
        <p:spPr>
          <a:xfrm>
            <a:off x="6886189" y="7032782"/>
            <a:ext cx="267335" cy="287655"/>
          </a:xfrm>
          <a:custGeom>
            <a:avLst/>
            <a:gdLst/>
            <a:ahLst/>
            <a:cxnLst/>
            <a:rect l="l" t="t" r="r" b="b"/>
            <a:pathLst>
              <a:path w="267334" h="287654">
                <a:moveTo>
                  <a:pt x="267085" y="0"/>
                </a:moveTo>
                <a:lnTo>
                  <a:pt x="258037" y="44388"/>
                </a:lnTo>
                <a:lnTo>
                  <a:pt x="243393" y="86646"/>
                </a:lnTo>
                <a:lnTo>
                  <a:pt x="223597" y="126186"/>
                </a:lnTo>
                <a:lnTo>
                  <a:pt x="199056" y="162601"/>
                </a:lnTo>
                <a:lnTo>
                  <a:pt x="170176" y="195483"/>
                </a:lnTo>
                <a:lnTo>
                  <a:pt x="137363" y="224425"/>
                </a:lnTo>
                <a:lnTo>
                  <a:pt x="101026" y="249019"/>
                </a:lnTo>
                <a:lnTo>
                  <a:pt x="61570" y="268857"/>
                </a:lnTo>
                <a:lnTo>
                  <a:pt x="19403" y="283532"/>
                </a:lnTo>
                <a:lnTo>
                  <a:pt x="0" y="287504"/>
                </a:lnTo>
              </a:path>
            </a:pathLst>
          </a:custGeom>
          <a:ln w="12704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5" name="object 55"/>
          <p:cNvSpPr/>
          <p:nvPr/>
        </p:nvSpPr>
        <p:spPr>
          <a:xfrm>
            <a:off x="3916679" y="7042177"/>
            <a:ext cx="265430" cy="278130"/>
          </a:xfrm>
          <a:custGeom>
            <a:avLst/>
            <a:gdLst/>
            <a:ahLst/>
            <a:cxnLst/>
            <a:rect l="l" t="t" r="r" b="b"/>
            <a:pathLst>
              <a:path w="265429" h="278129">
                <a:moveTo>
                  <a:pt x="265170" y="278108"/>
                </a:moveTo>
                <a:lnTo>
                  <a:pt x="203599" y="259462"/>
                </a:lnTo>
                <a:lnTo>
                  <a:pt x="164143" y="239623"/>
                </a:lnTo>
                <a:lnTo>
                  <a:pt x="127806" y="215030"/>
                </a:lnTo>
                <a:lnTo>
                  <a:pt x="94993" y="186088"/>
                </a:lnTo>
                <a:lnTo>
                  <a:pt x="66113" y="153205"/>
                </a:lnTo>
                <a:lnTo>
                  <a:pt x="41572" y="116790"/>
                </a:lnTo>
                <a:lnTo>
                  <a:pt x="21776" y="77250"/>
                </a:lnTo>
                <a:lnTo>
                  <a:pt x="7132" y="34993"/>
                </a:lnTo>
                <a:lnTo>
                  <a:pt x="0" y="0"/>
                </a:lnTo>
              </a:path>
            </a:pathLst>
          </a:custGeom>
          <a:ln w="12705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6" name="object 56"/>
          <p:cNvSpPr/>
          <p:nvPr/>
        </p:nvSpPr>
        <p:spPr>
          <a:xfrm>
            <a:off x="3916679" y="5279393"/>
            <a:ext cx="281305" cy="281305"/>
          </a:xfrm>
          <a:custGeom>
            <a:avLst/>
            <a:gdLst/>
            <a:ahLst/>
            <a:cxnLst/>
            <a:rect l="l" t="t" r="r" b="b"/>
            <a:pathLst>
              <a:path w="281304" h="281304">
                <a:moveTo>
                  <a:pt x="0" y="281310"/>
                </a:moveTo>
                <a:lnTo>
                  <a:pt x="21776" y="204059"/>
                </a:lnTo>
                <a:lnTo>
                  <a:pt x="41572" y="164519"/>
                </a:lnTo>
                <a:lnTo>
                  <a:pt x="66113" y="128104"/>
                </a:lnTo>
                <a:lnTo>
                  <a:pt x="94993" y="95222"/>
                </a:lnTo>
                <a:lnTo>
                  <a:pt x="127806" y="66280"/>
                </a:lnTo>
                <a:lnTo>
                  <a:pt x="164143" y="41686"/>
                </a:lnTo>
                <a:lnTo>
                  <a:pt x="203599" y="21848"/>
                </a:lnTo>
                <a:lnTo>
                  <a:pt x="245766" y="7173"/>
                </a:lnTo>
                <a:lnTo>
                  <a:pt x="280810" y="0"/>
                </a:lnTo>
              </a:path>
            </a:pathLst>
          </a:custGeom>
          <a:ln w="12705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7" name="object 57"/>
          <p:cNvSpPr/>
          <p:nvPr/>
        </p:nvSpPr>
        <p:spPr>
          <a:xfrm>
            <a:off x="6870548" y="5279393"/>
            <a:ext cx="283210" cy="290830"/>
          </a:xfrm>
          <a:custGeom>
            <a:avLst/>
            <a:gdLst/>
            <a:ahLst/>
            <a:cxnLst/>
            <a:rect l="l" t="t" r="r" b="b"/>
            <a:pathLst>
              <a:path w="283209" h="290829">
                <a:moveTo>
                  <a:pt x="0" y="0"/>
                </a:moveTo>
                <a:lnTo>
                  <a:pt x="77211" y="21848"/>
                </a:lnTo>
                <a:lnTo>
                  <a:pt x="116666" y="41686"/>
                </a:lnTo>
                <a:lnTo>
                  <a:pt x="153004" y="66280"/>
                </a:lnTo>
                <a:lnTo>
                  <a:pt x="185816" y="95222"/>
                </a:lnTo>
                <a:lnTo>
                  <a:pt x="214696" y="128104"/>
                </a:lnTo>
                <a:lnTo>
                  <a:pt x="239238" y="164519"/>
                </a:lnTo>
                <a:lnTo>
                  <a:pt x="259034" y="204059"/>
                </a:lnTo>
                <a:lnTo>
                  <a:pt x="273677" y="246317"/>
                </a:lnTo>
                <a:lnTo>
                  <a:pt x="282725" y="290706"/>
                </a:lnTo>
              </a:path>
            </a:pathLst>
          </a:custGeom>
          <a:ln w="12705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8" name="object 58"/>
          <p:cNvSpPr/>
          <p:nvPr/>
        </p:nvSpPr>
        <p:spPr>
          <a:xfrm>
            <a:off x="6886189" y="7032782"/>
            <a:ext cx="267335" cy="287655"/>
          </a:xfrm>
          <a:custGeom>
            <a:avLst/>
            <a:gdLst/>
            <a:ahLst/>
            <a:cxnLst/>
            <a:rect l="l" t="t" r="r" b="b"/>
            <a:pathLst>
              <a:path w="267334" h="287654">
                <a:moveTo>
                  <a:pt x="267085" y="0"/>
                </a:moveTo>
                <a:lnTo>
                  <a:pt x="258037" y="44388"/>
                </a:lnTo>
                <a:lnTo>
                  <a:pt x="243393" y="86646"/>
                </a:lnTo>
                <a:lnTo>
                  <a:pt x="223597" y="126186"/>
                </a:lnTo>
                <a:lnTo>
                  <a:pt x="199056" y="162601"/>
                </a:lnTo>
                <a:lnTo>
                  <a:pt x="170176" y="195483"/>
                </a:lnTo>
                <a:lnTo>
                  <a:pt x="137363" y="224425"/>
                </a:lnTo>
                <a:lnTo>
                  <a:pt x="101026" y="249019"/>
                </a:lnTo>
                <a:lnTo>
                  <a:pt x="61570" y="268857"/>
                </a:lnTo>
                <a:lnTo>
                  <a:pt x="19403" y="283532"/>
                </a:lnTo>
                <a:lnTo>
                  <a:pt x="0" y="287504"/>
                </a:lnTo>
              </a:path>
            </a:pathLst>
          </a:custGeom>
          <a:ln w="12704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grpSp>
        <p:nvGrpSpPr>
          <p:cNvPr id="59" name="object 59"/>
          <p:cNvGrpSpPr/>
          <p:nvPr/>
        </p:nvGrpSpPr>
        <p:grpSpPr>
          <a:xfrm>
            <a:off x="3819525" y="7035825"/>
            <a:ext cx="3429000" cy="381635"/>
            <a:chOff x="3819525" y="7035825"/>
            <a:chExt cx="3429000" cy="381635"/>
          </a:xfrm>
        </p:grpSpPr>
        <p:sp>
          <p:nvSpPr>
            <p:cNvPr id="60" name="object 60"/>
            <p:cNvSpPr/>
            <p:nvPr/>
          </p:nvSpPr>
          <p:spPr>
            <a:xfrm>
              <a:off x="3916680" y="7042178"/>
              <a:ext cx="265430" cy="278130"/>
            </a:xfrm>
            <a:custGeom>
              <a:avLst/>
              <a:gdLst/>
              <a:ahLst/>
              <a:cxnLst/>
              <a:rect l="l" t="t" r="r" b="b"/>
              <a:pathLst>
                <a:path w="265429" h="278129">
                  <a:moveTo>
                    <a:pt x="265170" y="278108"/>
                  </a:moveTo>
                  <a:lnTo>
                    <a:pt x="203599" y="259462"/>
                  </a:lnTo>
                  <a:lnTo>
                    <a:pt x="164143" y="239623"/>
                  </a:lnTo>
                  <a:lnTo>
                    <a:pt x="127806" y="215030"/>
                  </a:lnTo>
                  <a:lnTo>
                    <a:pt x="94993" y="186088"/>
                  </a:lnTo>
                  <a:lnTo>
                    <a:pt x="66113" y="153205"/>
                  </a:lnTo>
                  <a:lnTo>
                    <a:pt x="41572" y="116790"/>
                  </a:lnTo>
                  <a:lnTo>
                    <a:pt x="21776" y="77250"/>
                  </a:lnTo>
                  <a:lnTo>
                    <a:pt x="7132" y="34993"/>
                  </a:lnTo>
                  <a:lnTo>
                    <a:pt x="0" y="0"/>
                  </a:lnTo>
                </a:path>
              </a:pathLst>
            </a:custGeom>
            <a:ln w="12705">
              <a:solidFill>
                <a:srgbClr val="BEBEBE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1" name="object 61"/>
            <p:cNvSpPr/>
            <p:nvPr/>
          </p:nvSpPr>
          <p:spPr>
            <a:xfrm>
              <a:off x="3905250" y="7141124"/>
              <a:ext cx="3257550" cy="190500"/>
            </a:xfrm>
            <a:custGeom>
              <a:avLst/>
              <a:gdLst/>
              <a:ahLst/>
              <a:cxnLst/>
              <a:rect l="l" t="t" r="r" b="b"/>
              <a:pathLst>
                <a:path w="3257550" h="190500">
                  <a:moveTo>
                    <a:pt x="0" y="0"/>
                  </a:moveTo>
                  <a:lnTo>
                    <a:pt x="5031" y="43677"/>
                  </a:lnTo>
                  <a:lnTo>
                    <a:pt x="19361" y="83772"/>
                  </a:lnTo>
                  <a:lnTo>
                    <a:pt x="41849" y="119141"/>
                  </a:lnTo>
                  <a:lnTo>
                    <a:pt x="71349" y="148641"/>
                  </a:lnTo>
                  <a:lnTo>
                    <a:pt x="106718" y="171128"/>
                  </a:lnTo>
                  <a:lnTo>
                    <a:pt x="146814" y="185459"/>
                  </a:lnTo>
                  <a:lnTo>
                    <a:pt x="190493" y="190490"/>
                  </a:lnTo>
                  <a:lnTo>
                    <a:pt x="3068842" y="190490"/>
                  </a:lnTo>
                  <a:lnTo>
                    <a:pt x="3112521" y="185459"/>
                  </a:lnTo>
                  <a:lnTo>
                    <a:pt x="3152616" y="171128"/>
                  </a:lnTo>
                  <a:lnTo>
                    <a:pt x="3187986" y="148641"/>
                  </a:lnTo>
                  <a:lnTo>
                    <a:pt x="3217486" y="119141"/>
                  </a:lnTo>
                  <a:lnTo>
                    <a:pt x="3239973" y="83772"/>
                  </a:lnTo>
                  <a:lnTo>
                    <a:pt x="3254304" y="43677"/>
                  </a:lnTo>
                  <a:lnTo>
                    <a:pt x="3257550" y="15504"/>
                  </a:lnTo>
                </a:path>
              </a:pathLst>
            </a:custGeom>
            <a:ln w="17145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62" name="object 62"/>
          <p:cNvSpPr/>
          <p:nvPr/>
        </p:nvSpPr>
        <p:spPr>
          <a:xfrm>
            <a:off x="4095748" y="5267963"/>
            <a:ext cx="3067050" cy="175260"/>
          </a:xfrm>
          <a:custGeom>
            <a:avLst/>
            <a:gdLst/>
            <a:ahLst/>
            <a:cxnLst/>
            <a:rect l="l" t="t" r="r" b="b"/>
            <a:pathLst>
              <a:path w="3067050" h="175260">
                <a:moveTo>
                  <a:pt x="3067051" y="174986"/>
                </a:moveTo>
                <a:lnTo>
                  <a:pt x="3049475" y="106717"/>
                </a:lnTo>
                <a:lnTo>
                  <a:pt x="3026987" y="71348"/>
                </a:lnTo>
                <a:lnTo>
                  <a:pt x="2997487" y="41848"/>
                </a:lnTo>
                <a:lnTo>
                  <a:pt x="2962118" y="19361"/>
                </a:lnTo>
                <a:lnTo>
                  <a:pt x="2922022" y="5030"/>
                </a:lnTo>
                <a:lnTo>
                  <a:pt x="2878344" y="0"/>
                </a:lnTo>
                <a:lnTo>
                  <a:pt x="0" y="0"/>
                </a:lnTo>
              </a:path>
            </a:pathLst>
          </a:custGeom>
          <a:ln w="171449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pic>
        <p:nvPicPr>
          <p:cNvPr id="63" name="object 63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4425953" y="6435728"/>
            <a:ext cx="2228849" cy="704849"/>
          </a:xfrm>
          <a:prstGeom prst="rect">
            <a:avLst/>
          </a:prstGeom>
        </p:spPr>
      </p:pic>
      <p:sp>
        <p:nvSpPr>
          <p:cNvPr id="64" name="object 64"/>
          <p:cNvSpPr/>
          <p:nvPr/>
        </p:nvSpPr>
        <p:spPr>
          <a:xfrm>
            <a:off x="487679" y="7554591"/>
            <a:ext cx="281305" cy="281305"/>
          </a:xfrm>
          <a:custGeom>
            <a:avLst/>
            <a:gdLst/>
            <a:ahLst/>
            <a:cxnLst/>
            <a:rect l="l" t="t" r="r" b="b"/>
            <a:pathLst>
              <a:path w="281305" h="281304">
                <a:moveTo>
                  <a:pt x="0" y="281310"/>
                </a:moveTo>
                <a:lnTo>
                  <a:pt x="21776" y="204059"/>
                </a:lnTo>
                <a:lnTo>
                  <a:pt x="41572" y="164519"/>
                </a:lnTo>
                <a:lnTo>
                  <a:pt x="66113" y="128104"/>
                </a:lnTo>
                <a:lnTo>
                  <a:pt x="94993" y="95222"/>
                </a:lnTo>
                <a:lnTo>
                  <a:pt x="127806" y="66280"/>
                </a:lnTo>
                <a:lnTo>
                  <a:pt x="164143" y="41686"/>
                </a:lnTo>
                <a:lnTo>
                  <a:pt x="203599" y="21848"/>
                </a:lnTo>
                <a:lnTo>
                  <a:pt x="245766" y="7173"/>
                </a:lnTo>
                <a:lnTo>
                  <a:pt x="280810" y="0"/>
                </a:lnTo>
              </a:path>
            </a:pathLst>
          </a:custGeom>
          <a:ln w="12705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5" name="object 65"/>
          <p:cNvSpPr/>
          <p:nvPr/>
        </p:nvSpPr>
        <p:spPr>
          <a:xfrm>
            <a:off x="3441549" y="7554591"/>
            <a:ext cx="283210" cy="290830"/>
          </a:xfrm>
          <a:custGeom>
            <a:avLst/>
            <a:gdLst/>
            <a:ahLst/>
            <a:cxnLst/>
            <a:rect l="l" t="t" r="r" b="b"/>
            <a:pathLst>
              <a:path w="283210" h="290829">
                <a:moveTo>
                  <a:pt x="0" y="0"/>
                </a:moveTo>
                <a:lnTo>
                  <a:pt x="77211" y="21848"/>
                </a:lnTo>
                <a:lnTo>
                  <a:pt x="116667" y="41686"/>
                </a:lnTo>
                <a:lnTo>
                  <a:pt x="153004" y="66280"/>
                </a:lnTo>
                <a:lnTo>
                  <a:pt x="185816" y="95222"/>
                </a:lnTo>
                <a:lnTo>
                  <a:pt x="214696" y="128104"/>
                </a:lnTo>
                <a:lnTo>
                  <a:pt x="239238" y="164519"/>
                </a:lnTo>
                <a:lnTo>
                  <a:pt x="259034" y="204059"/>
                </a:lnTo>
                <a:lnTo>
                  <a:pt x="273677" y="246317"/>
                </a:lnTo>
                <a:lnTo>
                  <a:pt x="282725" y="290706"/>
                </a:lnTo>
              </a:path>
            </a:pathLst>
          </a:custGeom>
          <a:ln w="12705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6" name="object 66"/>
          <p:cNvSpPr/>
          <p:nvPr/>
        </p:nvSpPr>
        <p:spPr>
          <a:xfrm>
            <a:off x="3457329" y="9307979"/>
            <a:ext cx="267335" cy="287655"/>
          </a:xfrm>
          <a:custGeom>
            <a:avLst/>
            <a:gdLst/>
            <a:ahLst/>
            <a:cxnLst/>
            <a:rect l="l" t="t" r="r" b="b"/>
            <a:pathLst>
              <a:path w="267335" h="287654">
                <a:moveTo>
                  <a:pt x="266945" y="0"/>
                </a:moveTo>
                <a:lnTo>
                  <a:pt x="257897" y="44388"/>
                </a:lnTo>
                <a:lnTo>
                  <a:pt x="243253" y="86646"/>
                </a:lnTo>
                <a:lnTo>
                  <a:pt x="223457" y="126186"/>
                </a:lnTo>
                <a:lnTo>
                  <a:pt x="198916" y="162601"/>
                </a:lnTo>
                <a:lnTo>
                  <a:pt x="170036" y="195483"/>
                </a:lnTo>
                <a:lnTo>
                  <a:pt x="137223" y="224425"/>
                </a:lnTo>
                <a:lnTo>
                  <a:pt x="100886" y="249019"/>
                </a:lnTo>
                <a:lnTo>
                  <a:pt x="61430" y="268857"/>
                </a:lnTo>
                <a:lnTo>
                  <a:pt x="19263" y="283532"/>
                </a:lnTo>
                <a:lnTo>
                  <a:pt x="0" y="287475"/>
                </a:lnTo>
              </a:path>
            </a:pathLst>
          </a:custGeom>
          <a:ln w="12704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7" name="object 67"/>
          <p:cNvSpPr/>
          <p:nvPr/>
        </p:nvSpPr>
        <p:spPr>
          <a:xfrm>
            <a:off x="487679" y="9317375"/>
            <a:ext cx="265430" cy="278130"/>
          </a:xfrm>
          <a:custGeom>
            <a:avLst/>
            <a:gdLst/>
            <a:ahLst/>
            <a:cxnLst/>
            <a:rect l="l" t="t" r="r" b="b"/>
            <a:pathLst>
              <a:path w="265430" h="278129">
                <a:moveTo>
                  <a:pt x="265030" y="278080"/>
                </a:moveTo>
                <a:lnTo>
                  <a:pt x="203599" y="259462"/>
                </a:lnTo>
                <a:lnTo>
                  <a:pt x="164143" y="239623"/>
                </a:lnTo>
                <a:lnTo>
                  <a:pt x="127806" y="215030"/>
                </a:lnTo>
                <a:lnTo>
                  <a:pt x="94993" y="186088"/>
                </a:lnTo>
                <a:lnTo>
                  <a:pt x="66113" y="153205"/>
                </a:lnTo>
                <a:lnTo>
                  <a:pt x="41572" y="116790"/>
                </a:lnTo>
                <a:lnTo>
                  <a:pt x="21776" y="77250"/>
                </a:lnTo>
                <a:lnTo>
                  <a:pt x="7132" y="34993"/>
                </a:lnTo>
                <a:lnTo>
                  <a:pt x="0" y="0"/>
                </a:lnTo>
              </a:path>
            </a:pathLst>
          </a:custGeom>
          <a:ln w="12705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8" name="object 68"/>
          <p:cNvSpPr/>
          <p:nvPr/>
        </p:nvSpPr>
        <p:spPr>
          <a:xfrm>
            <a:off x="487679" y="7554591"/>
            <a:ext cx="281305" cy="281305"/>
          </a:xfrm>
          <a:custGeom>
            <a:avLst/>
            <a:gdLst/>
            <a:ahLst/>
            <a:cxnLst/>
            <a:rect l="l" t="t" r="r" b="b"/>
            <a:pathLst>
              <a:path w="281305" h="281304">
                <a:moveTo>
                  <a:pt x="0" y="281310"/>
                </a:moveTo>
                <a:lnTo>
                  <a:pt x="21776" y="204059"/>
                </a:lnTo>
                <a:lnTo>
                  <a:pt x="41572" y="164519"/>
                </a:lnTo>
                <a:lnTo>
                  <a:pt x="66113" y="128104"/>
                </a:lnTo>
                <a:lnTo>
                  <a:pt x="94993" y="95222"/>
                </a:lnTo>
                <a:lnTo>
                  <a:pt x="127806" y="66280"/>
                </a:lnTo>
                <a:lnTo>
                  <a:pt x="164143" y="41686"/>
                </a:lnTo>
                <a:lnTo>
                  <a:pt x="203599" y="21848"/>
                </a:lnTo>
                <a:lnTo>
                  <a:pt x="245766" y="7173"/>
                </a:lnTo>
                <a:lnTo>
                  <a:pt x="280810" y="0"/>
                </a:lnTo>
              </a:path>
            </a:pathLst>
          </a:custGeom>
          <a:ln w="12705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9" name="object 69"/>
          <p:cNvSpPr/>
          <p:nvPr/>
        </p:nvSpPr>
        <p:spPr>
          <a:xfrm>
            <a:off x="3441549" y="7554591"/>
            <a:ext cx="283210" cy="290830"/>
          </a:xfrm>
          <a:custGeom>
            <a:avLst/>
            <a:gdLst/>
            <a:ahLst/>
            <a:cxnLst/>
            <a:rect l="l" t="t" r="r" b="b"/>
            <a:pathLst>
              <a:path w="283210" h="290829">
                <a:moveTo>
                  <a:pt x="0" y="0"/>
                </a:moveTo>
                <a:lnTo>
                  <a:pt x="77211" y="21848"/>
                </a:lnTo>
                <a:lnTo>
                  <a:pt x="116667" y="41686"/>
                </a:lnTo>
                <a:lnTo>
                  <a:pt x="153004" y="66280"/>
                </a:lnTo>
                <a:lnTo>
                  <a:pt x="185816" y="95222"/>
                </a:lnTo>
                <a:lnTo>
                  <a:pt x="214696" y="128104"/>
                </a:lnTo>
                <a:lnTo>
                  <a:pt x="239238" y="164519"/>
                </a:lnTo>
                <a:lnTo>
                  <a:pt x="259034" y="204059"/>
                </a:lnTo>
                <a:lnTo>
                  <a:pt x="273677" y="246317"/>
                </a:lnTo>
                <a:lnTo>
                  <a:pt x="282725" y="290706"/>
                </a:lnTo>
              </a:path>
            </a:pathLst>
          </a:custGeom>
          <a:ln w="12705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0" name="object 70"/>
          <p:cNvSpPr/>
          <p:nvPr/>
        </p:nvSpPr>
        <p:spPr>
          <a:xfrm>
            <a:off x="3457329" y="9307979"/>
            <a:ext cx="267335" cy="287655"/>
          </a:xfrm>
          <a:custGeom>
            <a:avLst/>
            <a:gdLst/>
            <a:ahLst/>
            <a:cxnLst/>
            <a:rect l="l" t="t" r="r" b="b"/>
            <a:pathLst>
              <a:path w="267335" h="287654">
                <a:moveTo>
                  <a:pt x="266945" y="0"/>
                </a:moveTo>
                <a:lnTo>
                  <a:pt x="257897" y="44388"/>
                </a:lnTo>
                <a:lnTo>
                  <a:pt x="243253" y="86646"/>
                </a:lnTo>
                <a:lnTo>
                  <a:pt x="223457" y="126186"/>
                </a:lnTo>
                <a:lnTo>
                  <a:pt x="198916" y="162601"/>
                </a:lnTo>
                <a:lnTo>
                  <a:pt x="170036" y="195483"/>
                </a:lnTo>
                <a:lnTo>
                  <a:pt x="137223" y="224425"/>
                </a:lnTo>
                <a:lnTo>
                  <a:pt x="100886" y="249019"/>
                </a:lnTo>
                <a:lnTo>
                  <a:pt x="61430" y="268857"/>
                </a:lnTo>
                <a:lnTo>
                  <a:pt x="19263" y="283532"/>
                </a:lnTo>
                <a:lnTo>
                  <a:pt x="0" y="287475"/>
                </a:lnTo>
              </a:path>
            </a:pathLst>
          </a:custGeom>
          <a:ln w="12704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grpSp>
        <p:nvGrpSpPr>
          <p:cNvPr id="71" name="object 71"/>
          <p:cNvGrpSpPr/>
          <p:nvPr/>
        </p:nvGrpSpPr>
        <p:grpSpPr>
          <a:xfrm>
            <a:off x="390524" y="7457436"/>
            <a:ext cx="3429000" cy="2235200"/>
            <a:chOff x="390524" y="7457436"/>
            <a:chExt cx="3429000" cy="2235200"/>
          </a:xfrm>
        </p:grpSpPr>
        <p:sp>
          <p:nvSpPr>
            <p:cNvPr id="72" name="object 72"/>
            <p:cNvSpPr/>
            <p:nvPr/>
          </p:nvSpPr>
          <p:spPr>
            <a:xfrm>
              <a:off x="487679" y="9317375"/>
              <a:ext cx="265430" cy="278130"/>
            </a:xfrm>
            <a:custGeom>
              <a:avLst/>
              <a:gdLst/>
              <a:ahLst/>
              <a:cxnLst/>
              <a:rect l="l" t="t" r="r" b="b"/>
              <a:pathLst>
                <a:path w="265430" h="278129">
                  <a:moveTo>
                    <a:pt x="265030" y="278080"/>
                  </a:moveTo>
                  <a:lnTo>
                    <a:pt x="203599" y="259462"/>
                  </a:lnTo>
                  <a:lnTo>
                    <a:pt x="164143" y="239623"/>
                  </a:lnTo>
                  <a:lnTo>
                    <a:pt x="127806" y="215030"/>
                  </a:lnTo>
                  <a:lnTo>
                    <a:pt x="94993" y="186088"/>
                  </a:lnTo>
                  <a:lnTo>
                    <a:pt x="66113" y="153205"/>
                  </a:lnTo>
                  <a:lnTo>
                    <a:pt x="41572" y="116790"/>
                  </a:lnTo>
                  <a:lnTo>
                    <a:pt x="21776" y="77250"/>
                  </a:lnTo>
                  <a:lnTo>
                    <a:pt x="7132" y="34993"/>
                  </a:lnTo>
                  <a:lnTo>
                    <a:pt x="0" y="0"/>
                  </a:lnTo>
                </a:path>
              </a:pathLst>
            </a:custGeom>
            <a:ln w="12705">
              <a:solidFill>
                <a:srgbClr val="BEBEBE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3" name="object 73"/>
            <p:cNvSpPr/>
            <p:nvPr/>
          </p:nvSpPr>
          <p:spPr>
            <a:xfrm>
              <a:off x="476249" y="7543161"/>
              <a:ext cx="3257550" cy="2063750"/>
            </a:xfrm>
            <a:custGeom>
              <a:avLst/>
              <a:gdLst/>
              <a:ahLst/>
              <a:cxnLst/>
              <a:rect l="l" t="t" r="r" b="b"/>
              <a:pathLst>
                <a:path w="3257550" h="2063750">
                  <a:moveTo>
                    <a:pt x="0" y="190499"/>
                  </a:moveTo>
                  <a:lnTo>
                    <a:pt x="0" y="1873157"/>
                  </a:lnTo>
                  <a:lnTo>
                    <a:pt x="5031" y="1916835"/>
                  </a:lnTo>
                  <a:lnTo>
                    <a:pt x="19361" y="1956931"/>
                  </a:lnTo>
                  <a:lnTo>
                    <a:pt x="41849" y="1992300"/>
                  </a:lnTo>
                  <a:lnTo>
                    <a:pt x="71349" y="2021801"/>
                  </a:lnTo>
                  <a:lnTo>
                    <a:pt x="106719" y="2044288"/>
                  </a:lnTo>
                  <a:lnTo>
                    <a:pt x="146814" y="2058619"/>
                  </a:lnTo>
                  <a:lnTo>
                    <a:pt x="190493" y="2063650"/>
                  </a:lnTo>
                  <a:lnTo>
                    <a:pt x="3068842" y="2063650"/>
                  </a:lnTo>
                  <a:lnTo>
                    <a:pt x="3112521" y="2058619"/>
                  </a:lnTo>
                  <a:lnTo>
                    <a:pt x="3152616" y="2044288"/>
                  </a:lnTo>
                  <a:lnTo>
                    <a:pt x="3187986" y="2021801"/>
                  </a:lnTo>
                  <a:lnTo>
                    <a:pt x="3217486" y="1992300"/>
                  </a:lnTo>
                  <a:lnTo>
                    <a:pt x="3239974" y="1956931"/>
                  </a:lnTo>
                  <a:lnTo>
                    <a:pt x="3254304" y="1916835"/>
                  </a:lnTo>
                  <a:lnTo>
                    <a:pt x="3257550" y="1888662"/>
                  </a:lnTo>
                </a:path>
                <a:path w="3257550" h="2063750">
                  <a:moveTo>
                    <a:pt x="3257550" y="174987"/>
                  </a:moveTo>
                  <a:lnTo>
                    <a:pt x="3239974" y="106718"/>
                  </a:lnTo>
                  <a:lnTo>
                    <a:pt x="3217486" y="71349"/>
                  </a:lnTo>
                  <a:lnTo>
                    <a:pt x="3187986" y="41848"/>
                  </a:lnTo>
                  <a:lnTo>
                    <a:pt x="3152616" y="19361"/>
                  </a:lnTo>
                  <a:lnTo>
                    <a:pt x="3112521" y="5030"/>
                  </a:lnTo>
                  <a:lnTo>
                    <a:pt x="3068845" y="0"/>
                  </a:lnTo>
                </a:path>
              </a:pathLst>
            </a:custGeom>
            <a:ln w="17144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74" name="object 74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1028680" y="8712203"/>
              <a:ext cx="2197122" cy="704849"/>
            </a:xfrm>
            <a:prstGeom prst="rect">
              <a:avLst/>
            </a:prstGeom>
          </p:spPr>
        </p:pic>
      </p:grpSp>
      <p:sp>
        <p:nvSpPr>
          <p:cNvPr id="75" name="object 75"/>
          <p:cNvSpPr/>
          <p:nvPr/>
        </p:nvSpPr>
        <p:spPr>
          <a:xfrm>
            <a:off x="3910964" y="7556496"/>
            <a:ext cx="281305" cy="281940"/>
          </a:xfrm>
          <a:custGeom>
            <a:avLst/>
            <a:gdLst/>
            <a:ahLst/>
            <a:cxnLst/>
            <a:rect l="l" t="t" r="r" b="b"/>
            <a:pathLst>
              <a:path w="281304" h="281940">
                <a:moveTo>
                  <a:pt x="0" y="281312"/>
                </a:moveTo>
                <a:lnTo>
                  <a:pt x="21776" y="204059"/>
                </a:lnTo>
                <a:lnTo>
                  <a:pt x="41572" y="164519"/>
                </a:lnTo>
                <a:lnTo>
                  <a:pt x="66114" y="128104"/>
                </a:lnTo>
                <a:lnTo>
                  <a:pt x="94994" y="95222"/>
                </a:lnTo>
                <a:lnTo>
                  <a:pt x="127806" y="66280"/>
                </a:lnTo>
                <a:lnTo>
                  <a:pt x="164143" y="41686"/>
                </a:lnTo>
                <a:lnTo>
                  <a:pt x="203599" y="21848"/>
                </a:lnTo>
                <a:lnTo>
                  <a:pt x="245767" y="7173"/>
                </a:lnTo>
                <a:lnTo>
                  <a:pt x="280810" y="0"/>
                </a:lnTo>
              </a:path>
            </a:pathLst>
          </a:custGeom>
          <a:ln w="12705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6" name="object 76"/>
          <p:cNvSpPr/>
          <p:nvPr/>
        </p:nvSpPr>
        <p:spPr>
          <a:xfrm>
            <a:off x="6864834" y="7556496"/>
            <a:ext cx="283210" cy="290830"/>
          </a:xfrm>
          <a:custGeom>
            <a:avLst/>
            <a:gdLst/>
            <a:ahLst/>
            <a:cxnLst/>
            <a:rect l="l" t="t" r="r" b="b"/>
            <a:pathLst>
              <a:path w="283209" h="290829">
                <a:moveTo>
                  <a:pt x="0" y="0"/>
                </a:moveTo>
                <a:lnTo>
                  <a:pt x="77210" y="21848"/>
                </a:lnTo>
                <a:lnTo>
                  <a:pt x="116666" y="41686"/>
                </a:lnTo>
                <a:lnTo>
                  <a:pt x="153003" y="66280"/>
                </a:lnTo>
                <a:lnTo>
                  <a:pt x="185816" y="95222"/>
                </a:lnTo>
                <a:lnTo>
                  <a:pt x="214696" y="128104"/>
                </a:lnTo>
                <a:lnTo>
                  <a:pt x="239237" y="164519"/>
                </a:lnTo>
                <a:lnTo>
                  <a:pt x="259033" y="204059"/>
                </a:lnTo>
                <a:lnTo>
                  <a:pt x="273677" y="246317"/>
                </a:lnTo>
                <a:lnTo>
                  <a:pt x="282724" y="290703"/>
                </a:lnTo>
              </a:path>
            </a:pathLst>
          </a:custGeom>
          <a:ln w="12705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7" name="object 77"/>
          <p:cNvSpPr/>
          <p:nvPr/>
        </p:nvSpPr>
        <p:spPr>
          <a:xfrm>
            <a:off x="6880472" y="9309887"/>
            <a:ext cx="267335" cy="287655"/>
          </a:xfrm>
          <a:custGeom>
            <a:avLst/>
            <a:gdLst/>
            <a:ahLst/>
            <a:cxnLst/>
            <a:rect l="l" t="t" r="r" b="b"/>
            <a:pathLst>
              <a:path w="267334" h="287654">
                <a:moveTo>
                  <a:pt x="267086" y="0"/>
                </a:moveTo>
                <a:lnTo>
                  <a:pt x="258039" y="44385"/>
                </a:lnTo>
                <a:lnTo>
                  <a:pt x="243395" y="86643"/>
                </a:lnTo>
                <a:lnTo>
                  <a:pt x="223599" y="126183"/>
                </a:lnTo>
                <a:lnTo>
                  <a:pt x="199058" y="162598"/>
                </a:lnTo>
                <a:lnTo>
                  <a:pt x="170178" y="195481"/>
                </a:lnTo>
                <a:lnTo>
                  <a:pt x="137365" y="224422"/>
                </a:lnTo>
                <a:lnTo>
                  <a:pt x="101028" y="249016"/>
                </a:lnTo>
                <a:lnTo>
                  <a:pt x="61572" y="268854"/>
                </a:lnTo>
                <a:lnTo>
                  <a:pt x="19404" y="283529"/>
                </a:lnTo>
                <a:lnTo>
                  <a:pt x="0" y="287502"/>
                </a:lnTo>
              </a:path>
            </a:pathLst>
          </a:custGeom>
          <a:ln w="12704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8" name="object 78"/>
          <p:cNvSpPr/>
          <p:nvPr/>
        </p:nvSpPr>
        <p:spPr>
          <a:xfrm>
            <a:off x="3910964" y="9319278"/>
            <a:ext cx="265430" cy="278130"/>
          </a:xfrm>
          <a:custGeom>
            <a:avLst/>
            <a:gdLst/>
            <a:ahLst/>
            <a:cxnLst/>
            <a:rect l="l" t="t" r="r" b="b"/>
            <a:pathLst>
              <a:path w="265429" h="278129">
                <a:moveTo>
                  <a:pt x="265172" y="278111"/>
                </a:moveTo>
                <a:lnTo>
                  <a:pt x="203599" y="259464"/>
                </a:lnTo>
                <a:lnTo>
                  <a:pt x="164143" y="239626"/>
                </a:lnTo>
                <a:lnTo>
                  <a:pt x="127806" y="215032"/>
                </a:lnTo>
                <a:lnTo>
                  <a:pt x="94994" y="186090"/>
                </a:lnTo>
                <a:lnTo>
                  <a:pt x="66114" y="153208"/>
                </a:lnTo>
                <a:lnTo>
                  <a:pt x="41572" y="116793"/>
                </a:lnTo>
                <a:lnTo>
                  <a:pt x="21776" y="77253"/>
                </a:lnTo>
                <a:lnTo>
                  <a:pt x="7133" y="34995"/>
                </a:lnTo>
                <a:lnTo>
                  <a:pt x="0" y="0"/>
                </a:lnTo>
              </a:path>
            </a:pathLst>
          </a:custGeom>
          <a:ln w="12705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9" name="object 79"/>
          <p:cNvSpPr/>
          <p:nvPr/>
        </p:nvSpPr>
        <p:spPr>
          <a:xfrm>
            <a:off x="3910964" y="7556496"/>
            <a:ext cx="281305" cy="281940"/>
          </a:xfrm>
          <a:custGeom>
            <a:avLst/>
            <a:gdLst/>
            <a:ahLst/>
            <a:cxnLst/>
            <a:rect l="l" t="t" r="r" b="b"/>
            <a:pathLst>
              <a:path w="281304" h="281940">
                <a:moveTo>
                  <a:pt x="0" y="281312"/>
                </a:moveTo>
                <a:lnTo>
                  <a:pt x="21776" y="204059"/>
                </a:lnTo>
                <a:lnTo>
                  <a:pt x="41572" y="164519"/>
                </a:lnTo>
                <a:lnTo>
                  <a:pt x="66114" y="128104"/>
                </a:lnTo>
                <a:lnTo>
                  <a:pt x="94994" y="95222"/>
                </a:lnTo>
                <a:lnTo>
                  <a:pt x="127806" y="66280"/>
                </a:lnTo>
                <a:lnTo>
                  <a:pt x="164143" y="41686"/>
                </a:lnTo>
                <a:lnTo>
                  <a:pt x="203599" y="21848"/>
                </a:lnTo>
                <a:lnTo>
                  <a:pt x="245767" y="7173"/>
                </a:lnTo>
                <a:lnTo>
                  <a:pt x="280810" y="0"/>
                </a:lnTo>
              </a:path>
            </a:pathLst>
          </a:custGeom>
          <a:ln w="12705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0" name="object 80"/>
          <p:cNvSpPr/>
          <p:nvPr/>
        </p:nvSpPr>
        <p:spPr>
          <a:xfrm>
            <a:off x="6864834" y="7556496"/>
            <a:ext cx="283210" cy="290830"/>
          </a:xfrm>
          <a:custGeom>
            <a:avLst/>
            <a:gdLst/>
            <a:ahLst/>
            <a:cxnLst/>
            <a:rect l="l" t="t" r="r" b="b"/>
            <a:pathLst>
              <a:path w="283209" h="290829">
                <a:moveTo>
                  <a:pt x="0" y="0"/>
                </a:moveTo>
                <a:lnTo>
                  <a:pt x="77210" y="21848"/>
                </a:lnTo>
                <a:lnTo>
                  <a:pt x="116666" y="41686"/>
                </a:lnTo>
                <a:lnTo>
                  <a:pt x="153003" y="66280"/>
                </a:lnTo>
                <a:lnTo>
                  <a:pt x="185816" y="95222"/>
                </a:lnTo>
                <a:lnTo>
                  <a:pt x="214696" y="128104"/>
                </a:lnTo>
                <a:lnTo>
                  <a:pt x="239237" y="164519"/>
                </a:lnTo>
                <a:lnTo>
                  <a:pt x="259033" y="204059"/>
                </a:lnTo>
                <a:lnTo>
                  <a:pt x="273677" y="246317"/>
                </a:lnTo>
                <a:lnTo>
                  <a:pt x="282724" y="290703"/>
                </a:lnTo>
              </a:path>
            </a:pathLst>
          </a:custGeom>
          <a:ln w="12705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1" name="object 81"/>
          <p:cNvSpPr/>
          <p:nvPr/>
        </p:nvSpPr>
        <p:spPr>
          <a:xfrm>
            <a:off x="6880472" y="9309887"/>
            <a:ext cx="267335" cy="287655"/>
          </a:xfrm>
          <a:custGeom>
            <a:avLst/>
            <a:gdLst/>
            <a:ahLst/>
            <a:cxnLst/>
            <a:rect l="l" t="t" r="r" b="b"/>
            <a:pathLst>
              <a:path w="267334" h="287654">
                <a:moveTo>
                  <a:pt x="267086" y="0"/>
                </a:moveTo>
                <a:lnTo>
                  <a:pt x="258039" y="44385"/>
                </a:lnTo>
                <a:lnTo>
                  <a:pt x="243395" y="86643"/>
                </a:lnTo>
                <a:lnTo>
                  <a:pt x="223599" y="126183"/>
                </a:lnTo>
                <a:lnTo>
                  <a:pt x="199058" y="162598"/>
                </a:lnTo>
                <a:lnTo>
                  <a:pt x="170178" y="195481"/>
                </a:lnTo>
                <a:lnTo>
                  <a:pt x="137365" y="224422"/>
                </a:lnTo>
                <a:lnTo>
                  <a:pt x="101028" y="249016"/>
                </a:lnTo>
                <a:lnTo>
                  <a:pt x="61572" y="268854"/>
                </a:lnTo>
                <a:lnTo>
                  <a:pt x="19404" y="283529"/>
                </a:lnTo>
                <a:lnTo>
                  <a:pt x="0" y="287502"/>
                </a:lnTo>
              </a:path>
            </a:pathLst>
          </a:custGeom>
          <a:ln w="12704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grpSp>
        <p:nvGrpSpPr>
          <p:cNvPr id="82" name="object 82"/>
          <p:cNvGrpSpPr/>
          <p:nvPr/>
        </p:nvGrpSpPr>
        <p:grpSpPr>
          <a:xfrm>
            <a:off x="3813809" y="9312925"/>
            <a:ext cx="3429000" cy="381635"/>
            <a:chOff x="3813809" y="9312925"/>
            <a:chExt cx="3429000" cy="381635"/>
          </a:xfrm>
        </p:grpSpPr>
        <p:sp>
          <p:nvSpPr>
            <p:cNvPr id="83" name="object 83"/>
            <p:cNvSpPr/>
            <p:nvPr/>
          </p:nvSpPr>
          <p:spPr>
            <a:xfrm>
              <a:off x="3910964" y="9319278"/>
              <a:ext cx="265430" cy="278130"/>
            </a:xfrm>
            <a:custGeom>
              <a:avLst/>
              <a:gdLst/>
              <a:ahLst/>
              <a:cxnLst/>
              <a:rect l="l" t="t" r="r" b="b"/>
              <a:pathLst>
                <a:path w="265429" h="278129">
                  <a:moveTo>
                    <a:pt x="265172" y="278111"/>
                  </a:moveTo>
                  <a:lnTo>
                    <a:pt x="203599" y="259464"/>
                  </a:lnTo>
                  <a:lnTo>
                    <a:pt x="164143" y="239626"/>
                  </a:lnTo>
                  <a:lnTo>
                    <a:pt x="127806" y="215032"/>
                  </a:lnTo>
                  <a:lnTo>
                    <a:pt x="94994" y="186090"/>
                  </a:lnTo>
                  <a:lnTo>
                    <a:pt x="66114" y="153208"/>
                  </a:lnTo>
                  <a:lnTo>
                    <a:pt x="41572" y="116793"/>
                  </a:lnTo>
                  <a:lnTo>
                    <a:pt x="21776" y="77253"/>
                  </a:lnTo>
                  <a:lnTo>
                    <a:pt x="7133" y="34995"/>
                  </a:lnTo>
                  <a:lnTo>
                    <a:pt x="0" y="0"/>
                  </a:lnTo>
                </a:path>
              </a:pathLst>
            </a:custGeom>
            <a:ln w="12705">
              <a:solidFill>
                <a:srgbClr val="BEBEBE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4" name="object 84"/>
            <p:cNvSpPr/>
            <p:nvPr/>
          </p:nvSpPr>
          <p:spPr>
            <a:xfrm>
              <a:off x="3899534" y="9418227"/>
              <a:ext cx="3257550" cy="190500"/>
            </a:xfrm>
            <a:custGeom>
              <a:avLst/>
              <a:gdLst/>
              <a:ahLst/>
              <a:cxnLst/>
              <a:rect l="l" t="t" r="r" b="b"/>
              <a:pathLst>
                <a:path w="3257550" h="190500">
                  <a:moveTo>
                    <a:pt x="0" y="0"/>
                  </a:moveTo>
                  <a:lnTo>
                    <a:pt x="5030" y="43676"/>
                  </a:lnTo>
                  <a:lnTo>
                    <a:pt x="19361" y="83771"/>
                  </a:lnTo>
                  <a:lnTo>
                    <a:pt x="41848" y="119140"/>
                  </a:lnTo>
                  <a:lnTo>
                    <a:pt x="71349" y="148640"/>
                  </a:lnTo>
                  <a:lnTo>
                    <a:pt x="106718" y="171127"/>
                  </a:lnTo>
                  <a:lnTo>
                    <a:pt x="146814" y="185457"/>
                  </a:lnTo>
                  <a:lnTo>
                    <a:pt x="190492" y="190488"/>
                  </a:lnTo>
                  <a:lnTo>
                    <a:pt x="3068842" y="190488"/>
                  </a:lnTo>
                  <a:lnTo>
                    <a:pt x="3112521" y="185457"/>
                  </a:lnTo>
                  <a:lnTo>
                    <a:pt x="3152616" y="171127"/>
                  </a:lnTo>
                  <a:lnTo>
                    <a:pt x="3187986" y="148640"/>
                  </a:lnTo>
                  <a:lnTo>
                    <a:pt x="3217486" y="119140"/>
                  </a:lnTo>
                  <a:lnTo>
                    <a:pt x="3239973" y="83771"/>
                  </a:lnTo>
                  <a:lnTo>
                    <a:pt x="3254304" y="43676"/>
                  </a:lnTo>
                  <a:lnTo>
                    <a:pt x="3257550" y="15501"/>
                  </a:lnTo>
                </a:path>
              </a:pathLst>
            </a:custGeom>
            <a:ln w="17145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85" name="object 85"/>
          <p:cNvSpPr/>
          <p:nvPr/>
        </p:nvSpPr>
        <p:spPr>
          <a:xfrm>
            <a:off x="4090034" y="7545065"/>
            <a:ext cx="3067050" cy="175260"/>
          </a:xfrm>
          <a:custGeom>
            <a:avLst/>
            <a:gdLst/>
            <a:ahLst/>
            <a:cxnLst/>
            <a:rect l="l" t="t" r="r" b="b"/>
            <a:pathLst>
              <a:path w="3067050" h="175259">
                <a:moveTo>
                  <a:pt x="3067050" y="174987"/>
                </a:moveTo>
                <a:lnTo>
                  <a:pt x="3049474" y="106717"/>
                </a:lnTo>
                <a:lnTo>
                  <a:pt x="3026987" y="71348"/>
                </a:lnTo>
                <a:lnTo>
                  <a:pt x="2997487" y="41848"/>
                </a:lnTo>
                <a:lnTo>
                  <a:pt x="2962117" y="19361"/>
                </a:lnTo>
                <a:lnTo>
                  <a:pt x="2922021" y="5030"/>
                </a:lnTo>
                <a:lnTo>
                  <a:pt x="2878343" y="0"/>
                </a:lnTo>
                <a:lnTo>
                  <a:pt x="0" y="0"/>
                </a:lnTo>
              </a:path>
            </a:pathLst>
          </a:custGeom>
          <a:ln w="17145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pic>
        <p:nvPicPr>
          <p:cNvPr id="86" name="object 86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4419600" y="8712203"/>
            <a:ext cx="2228849" cy="704849"/>
          </a:xfrm>
          <a:prstGeom prst="rect">
            <a:avLst/>
          </a:prstGeom>
        </p:spPr>
      </p:pic>
      <p:sp>
        <p:nvSpPr>
          <p:cNvPr id="87" name="object 87"/>
          <p:cNvSpPr txBox="1">
            <a:spLocks noGrp="1"/>
          </p:cNvSpPr>
          <p:nvPr>
            <p:ph type="title"/>
          </p:nvPr>
        </p:nvSpPr>
        <p:spPr>
          <a:xfrm>
            <a:off x="959332" y="772764"/>
            <a:ext cx="2239645" cy="876935"/>
          </a:xfrm>
          <a:prstGeom prst="rect"/>
        </p:spPr>
        <p:txBody>
          <a:bodyPr wrap="square" lIns="0" tIns="121285" rIns="0" bIns="0" rtlCol="0" vert="horz">
            <a:spAutoFit/>
          </a:bodyPr>
          <a:lstStyle/>
          <a:p>
            <a:pPr marL="280035" marR="5080" indent="-267970">
              <a:lnSpc>
                <a:spcPct val="77400"/>
              </a:lnSpc>
              <a:spcBef>
                <a:spcPts val="955"/>
              </a:spcBef>
            </a:pPr>
            <a:r>
              <a:rPr dirty="0" spc="254">
                <a:latin typeface="Calibri"/>
                <a:cs typeface="Calibri"/>
              </a:rPr>
              <a:t>I</a:t>
            </a:r>
            <a:r>
              <a:rPr dirty="0" cap="small" spc="310">
                <a:latin typeface="Calibri"/>
                <a:cs typeface="Calibri"/>
              </a:rPr>
              <a:t>n</a:t>
            </a:r>
            <a:r>
              <a:rPr dirty="0" cap="small" spc="210">
                <a:latin typeface="Calibri"/>
                <a:cs typeface="Calibri"/>
              </a:rPr>
              <a:t>d</a:t>
            </a:r>
            <a:r>
              <a:rPr dirty="0" cap="small" spc="320">
                <a:latin typeface="Calibri"/>
                <a:cs typeface="Calibri"/>
              </a:rPr>
              <a:t>ú</a:t>
            </a:r>
            <a:r>
              <a:rPr dirty="0" spc="340">
                <a:latin typeface="Calibri"/>
                <a:cs typeface="Calibri"/>
              </a:rPr>
              <a:t>s</a:t>
            </a:r>
            <a:r>
              <a:rPr dirty="0" cap="small" spc="355">
                <a:latin typeface="Calibri"/>
                <a:cs typeface="Calibri"/>
              </a:rPr>
              <a:t>t</a:t>
            </a:r>
            <a:r>
              <a:rPr dirty="0" cap="small" spc="390">
                <a:latin typeface="Calibri"/>
                <a:cs typeface="Calibri"/>
              </a:rPr>
              <a:t>r</a:t>
            </a:r>
            <a:r>
              <a:rPr dirty="0" cap="small" spc="240">
                <a:latin typeface="Calibri"/>
                <a:cs typeface="Calibri"/>
              </a:rPr>
              <a:t>i</a:t>
            </a:r>
            <a:r>
              <a:rPr dirty="0" spc="590">
                <a:latin typeface="Calibri"/>
                <a:cs typeface="Calibri"/>
              </a:rPr>
              <a:t>a</a:t>
            </a:r>
            <a:r>
              <a:rPr dirty="0" spc="-100">
                <a:latin typeface="Calibri"/>
                <a:cs typeface="Calibri"/>
              </a:rPr>
              <a:t> </a:t>
            </a:r>
            <a:r>
              <a:rPr dirty="0" spc="80">
                <a:latin typeface="Calibri"/>
                <a:cs typeface="Calibri"/>
              </a:rPr>
              <a:t>&amp; </a:t>
            </a:r>
            <a:r>
              <a:rPr dirty="0" spc="415">
                <a:latin typeface="Calibri"/>
                <a:cs typeface="Calibri"/>
              </a:rPr>
              <a:t>C</a:t>
            </a:r>
            <a:r>
              <a:rPr dirty="0" spc="85">
                <a:latin typeface="Calibri"/>
                <a:cs typeface="Calibri"/>
              </a:rPr>
              <a:t>o</a:t>
            </a:r>
            <a:r>
              <a:rPr dirty="0" spc="-420">
                <a:latin typeface="Calibri"/>
                <a:cs typeface="Calibri"/>
              </a:rPr>
              <a:t>m</a:t>
            </a:r>
            <a:r>
              <a:rPr dirty="0" spc="180">
                <a:latin typeface="Calibri"/>
                <a:cs typeface="Calibri"/>
              </a:rPr>
              <a:t>é</a:t>
            </a:r>
            <a:r>
              <a:rPr dirty="0" cap="small" spc="390">
                <a:latin typeface="Calibri"/>
                <a:cs typeface="Calibri"/>
              </a:rPr>
              <a:t>r</a:t>
            </a:r>
            <a:r>
              <a:rPr dirty="0" cap="small" spc="415">
                <a:latin typeface="Calibri"/>
                <a:cs typeface="Calibri"/>
              </a:rPr>
              <a:t>c</a:t>
            </a:r>
            <a:r>
              <a:rPr dirty="0" cap="small" spc="240">
                <a:latin typeface="Calibri"/>
                <a:cs typeface="Calibri"/>
              </a:rPr>
              <a:t>i</a:t>
            </a:r>
            <a:r>
              <a:rPr dirty="0" cap="small" spc="265">
                <a:latin typeface="Calibri"/>
                <a:cs typeface="Calibri"/>
              </a:rPr>
              <a:t>o</a:t>
            </a:r>
          </a:p>
        </p:txBody>
      </p:sp>
      <p:sp>
        <p:nvSpPr>
          <p:cNvPr id="88" name="object 88"/>
          <p:cNvSpPr txBox="1"/>
          <p:nvPr/>
        </p:nvSpPr>
        <p:spPr>
          <a:xfrm>
            <a:off x="4359376" y="774669"/>
            <a:ext cx="2239645" cy="876935"/>
          </a:xfrm>
          <a:prstGeom prst="rect">
            <a:avLst/>
          </a:prstGeom>
        </p:spPr>
        <p:txBody>
          <a:bodyPr wrap="square" lIns="0" tIns="121285" rIns="0" bIns="0" rtlCol="0" vert="horz">
            <a:spAutoFit/>
          </a:bodyPr>
          <a:lstStyle/>
          <a:p>
            <a:pPr marL="280035" marR="5080" indent="-267970">
              <a:lnSpc>
                <a:spcPct val="77400"/>
              </a:lnSpc>
              <a:spcBef>
                <a:spcPts val="955"/>
              </a:spcBef>
            </a:pPr>
            <a:r>
              <a:rPr dirty="0" sz="3150" spc="254">
                <a:latin typeface="Calibri"/>
                <a:cs typeface="Calibri"/>
              </a:rPr>
              <a:t>I</a:t>
            </a:r>
            <a:r>
              <a:rPr dirty="0" cap="small" sz="3150" spc="310">
                <a:latin typeface="Calibri"/>
                <a:cs typeface="Calibri"/>
              </a:rPr>
              <a:t>n</a:t>
            </a:r>
            <a:r>
              <a:rPr dirty="0" cap="small" sz="3150" spc="210">
                <a:latin typeface="Calibri"/>
                <a:cs typeface="Calibri"/>
              </a:rPr>
              <a:t>d</a:t>
            </a:r>
            <a:r>
              <a:rPr dirty="0" cap="small" sz="3150" spc="320">
                <a:latin typeface="Calibri"/>
                <a:cs typeface="Calibri"/>
              </a:rPr>
              <a:t>ú</a:t>
            </a:r>
            <a:r>
              <a:rPr dirty="0" sz="3150" spc="340">
                <a:latin typeface="Calibri"/>
                <a:cs typeface="Calibri"/>
              </a:rPr>
              <a:t>s</a:t>
            </a:r>
            <a:r>
              <a:rPr dirty="0" cap="small" sz="3150" spc="355">
                <a:latin typeface="Calibri"/>
                <a:cs typeface="Calibri"/>
              </a:rPr>
              <a:t>t</a:t>
            </a:r>
            <a:r>
              <a:rPr dirty="0" cap="small" sz="3150" spc="390">
                <a:latin typeface="Calibri"/>
                <a:cs typeface="Calibri"/>
              </a:rPr>
              <a:t>r</a:t>
            </a:r>
            <a:r>
              <a:rPr dirty="0" cap="small" sz="3150" spc="240">
                <a:latin typeface="Calibri"/>
                <a:cs typeface="Calibri"/>
              </a:rPr>
              <a:t>i</a:t>
            </a:r>
            <a:r>
              <a:rPr dirty="0" sz="3150" spc="590">
                <a:latin typeface="Calibri"/>
                <a:cs typeface="Calibri"/>
              </a:rPr>
              <a:t>a</a:t>
            </a:r>
            <a:r>
              <a:rPr dirty="0" sz="3150" spc="-100">
                <a:latin typeface="Calibri"/>
                <a:cs typeface="Calibri"/>
              </a:rPr>
              <a:t> </a:t>
            </a:r>
            <a:r>
              <a:rPr dirty="0" sz="3150" spc="80">
                <a:latin typeface="Calibri"/>
                <a:cs typeface="Calibri"/>
              </a:rPr>
              <a:t>&amp; </a:t>
            </a:r>
            <a:r>
              <a:rPr dirty="0" sz="3150" spc="415">
                <a:latin typeface="Calibri"/>
                <a:cs typeface="Calibri"/>
              </a:rPr>
              <a:t>C</a:t>
            </a:r>
            <a:r>
              <a:rPr dirty="0" sz="3150" spc="85">
                <a:latin typeface="Calibri"/>
                <a:cs typeface="Calibri"/>
              </a:rPr>
              <a:t>o</a:t>
            </a:r>
            <a:r>
              <a:rPr dirty="0" sz="3150" spc="-420">
                <a:latin typeface="Calibri"/>
                <a:cs typeface="Calibri"/>
              </a:rPr>
              <a:t>m</a:t>
            </a:r>
            <a:r>
              <a:rPr dirty="0" sz="3150" spc="180">
                <a:latin typeface="Calibri"/>
                <a:cs typeface="Calibri"/>
              </a:rPr>
              <a:t>é</a:t>
            </a:r>
            <a:r>
              <a:rPr dirty="0" cap="small" sz="3150" spc="390">
                <a:latin typeface="Calibri"/>
                <a:cs typeface="Calibri"/>
              </a:rPr>
              <a:t>r</a:t>
            </a:r>
            <a:r>
              <a:rPr dirty="0" cap="small" sz="3150" spc="415">
                <a:latin typeface="Calibri"/>
                <a:cs typeface="Calibri"/>
              </a:rPr>
              <a:t>c</a:t>
            </a:r>
            <a:r>
              <a:rPr dirty="0" cap="small" sz="3150" spc="240">
                <a:latin typeface="Calibri"/>
                <a:cs typeface="Calibri"/>
              </a:rPr>
              <a:t>i</a:t>
            </a:r>
            <a:r>
              <a:rPr dirty="0" cap="small" sz="3150" spc="265">
                <a:latin typeface="Calibri"/>
                <a:cs typeface="Calibri"/>
              </a:rPr>
              <a:t>o</a:t>
            </a:r>
            <a:endParaRPr sz="3150">
              <a:latin typeface="Calibri"/>
              <a:cs typeface="Calibri"/>
            </a:endParaRPr>
          </a:p>
        </p:txBody>
      </p:sp>
      <p:sp>
        <p:nvSpPr>
          <p:cNvPr id="89" name="object 89"/>
          <p:cNvSpPr txBox="1"/>
          <p:nvPr/>
        </p:nvSpPr>
        <p:spPr>
          <a:xfrm>
            <a:off x="932281" y="3045429"/>
            <a:ext cx="2239645" cy="876935"/>
          </a:xfrm>
          <a:prstGeom prst="rect">
            <a:avLst/>
          </a:prstGeom>
        </p:spPr>
        <p:txBody>
          <a:bodyPr wrap="square" lIns="0" tIns="121285" rIns="0" bIns="0" rtlCol="0" vert="horz">
            <a:spAutoFit/>
          </a:bodyPr>
          <a:lstStyle/>
          <a:p>
            <a:pPr marL="280035" marR="5080" indent="-267970">
              <a:lnSpc>
                <a:spcPct val="77400"/>
              </a:lnSpc>
              <a:spcBef>
                <a:spcPts val="955"/>
              </a:spcBef>
            </a:pPr>
            <a:r>
              <a:rPr dirty="0" sz="3150" spc="254">
                <a:latin typeface="Calibri"/>
                <a:cs typeface="Calibri"/>
              </a:rPr>
              <a:t>I</a:t>
            </a:r>
            <a:r>
              <a:rPr dirty="0" cap="small" sz="3150" spc="310">
                <a:latin typeface="Calibri"/>
                <a:cs typeface="Calibri"/>
              </a:rPr>
              <a:t>n</a:t>
            </a:r>
            <a:r>
              <a:rPr dirty="0" cap="small" sz="3150" spc="210">
                <a:latin typeface="Calibri"/>
                <a:cs typeface="Calibri"/>
              </a:rPr>
              <a:t>d</a:t>
            </a:r>
            <a:r>
              <a:rPr dirty="0" cap="small" sz="3150" spc="320">
                <a:latin typeface="Calibri"/>
                <a:cs typeface="Calibri"/>
              </a:rPr>
              <a:t>ú</a:t>
            </a:r>
            <a:r>
              <a:rPr dirty="0" sz="3150" spc="340">
                <a:latin typeface="Calibri"/>
                <a:cs typeface="Calibri"/>
              </a:rPr>
              <a:t>s</a:t>
            </a:r>
            <a:r>
              <a:rPr dirty="0" cap="small" sz="3150" spc="355">
                <a:latin typeface="Calibri"/>
                <a:cs typeface="Calibri"/>
              </a:rPr>
              <a:t>t</a:t>
            </a:r>
            <a:r>
              <a:rPr dirty="0" cap="small" sz="3150" spc="390">
                <a:latin typeface="Calibri"/>
                <a:cs typeface="Calibri"/>
              </a:rPr>
              <a:t>r</a:t>
            </a:r>
            <a:r>
              <a:rPr dirty="0" cap="small" sz="3150" spc="240">
                <a:latin typeface="Calibri"/>
                <a:cs typeface="Calibri"/>
              </a:rPr>
              <a:t>i</a:t>
            </a:r>
            <a:r>
              <a:rPr dirty="0" sz="3150" spc="590">
                <a:latin typeface="Calibri"/>
                <a:cs typeface="Calibri"/>
              </a:rPr>
              <a:t>a</a:t>
            </a:r>
            <a:r>
              <a:rPr dirty="0" sz="3150" spc="-100">
                <a:latin typeface="Calibri"/>
                <a:cs typeface="Calibri"/>
              </a:rPr>
              <a:t> </a:t>
            </a:r>
            <a:r>
              <a:rPr dirty="0" sz="3150" spc="80">
                <a:latin typeface="Calibri"/>
                <a:cs typeface="Calibri"/>
              </a:rPr>
              <a:t>&amp; </a:t>
            </a:r>
            <a:r>
              <a:rPr dirty="0" sz="3150" spc="415">
                <a:latin typeface="Calibri"/>
                <a:cs typeface="Calibri"/>
              </a:rPr>
              <a:t>C</a:t>
            </a:r>
            <a:r>
              <a:rPr dirty="0" sz="3150" spc="85">
                <a:latin typeface="Calibri"/>
                <a:cs typeface="Calibri"/>
              </a:rPr>
              <a:t>o</a:t>
            </a:r>
            <a:r>
              <a:rPr dirty="0" sz="3150" spc="-420">
                <a:latin typeface="Calibri"/>
                <a:cs typeface="Calibri"/>
              </a:rPr>
              <a:t>m</a:t>
            </a:r>
            <a:r>
              <a:rPr dirty="0" sz="3150" spc="180">
                <a:latin typeface="Calibri"/>
                <a:cs typeface="Calibri"/>
              </a:rPr>
              <a:t>é</a:t>
            </a:r>
            <a:r>
              <a:rPr dirty="0" cap="small" sz="3150" spc="390">
                <a:latin typeface="Calibri"/>
                <a:cs typeface="Calibri"/>
              </a:rPr>
              <a:t>r</a:t>
            </a:r>
            <a:r>
              <a:rPr dirty="0" cap="small" sz="3150" spc="415">
                <a:latin typeface="Calibri"/>
                <a:cs typeface="Calibri"/>
              </a:rPr>
              <a:t>c</a:t>
            </a:r>
            <a:r>
              <a:rPr dirty="0" cap="small" sz="3150" spc="240">
                <a:latin typeface="Calibri"/>
                <a:cs typeface="Calibri"/>
              </a:rPr>
              <a:t>i</a:t>
            </a:r>
            <a:r>
              <a:rPr dirty="0" cap="small" sz="3150" spc="265">
                <a:latin typeface="Calibri"/>
                <a:cs typeface="Calibri"/>
              </a:rPr>
              <a:t>o</a:t>
            </a:r>
            <a:endParaRPr sz="3150">
              <a:latin typeface="Calibri"/>
              <a:cs typeface="Calibri"/>
            </a:endParaRPr>
          </a:p>
        </p:txBody>
      </p:sp>
      <p:sp>
        <p:nvSpPr>
          <p:cNvPr id="90" name="object 90"/>
          <p:cNvSpPr txBox="1"/>
          <p:nvPr/>
        </p:nvSpPr>
        <p:spPr>
          <a:xfrm>
            <a:off x="4370491" y="3045429"/>
            <a:ext cx="2239645" cy="876935"/>
          </a:xfrm>
          <a:prstGeom prst="rect">
            <a:avLst/>
          </a:prstGeom>
        </p:spPr>
        <p:txBody>
          <a:bodyPr wrap="square" lIns="0" tIns="121285" rIns="0" bIns="0" rtlCol="0" vert="horz">
            <a:spAutoFit/>
          </a:bodyPr>
          <a:lstStyle/>
          <a:p>
            <a:pPr marL="280035" marR="5080" indent="-267970">
              <a:lnSpc>
                <a:spcPct val="77400"/>
              </a:lnSpc>
              <a:spcBef>
                <a:spcPts val="955"/>
              </a:spcBef>
            </a:pPr>
            <a:r>
              <a:rPr dirty="0" sz="3150" spc="254">
                <a:latin typeface="Calibri"/>
                <a:cs typeface="Calibri"/>
              </a:rPr>
              <a:t>I</a:t>
            </a:r>
            <a:r>
              <a:rPr dirty="0" cap="small" sz="3150" spc="310">
                <a:latin typeface="Calibri"/>
                <a:cs typeface="Calibri"/>
              </a:rPr>
              <a:t>n</a:t>
            </a:r>
            <a:r>
              <a:rPr dirty="0" cap="small" sz="3150" spc="210">
                <a:latin typeface="Calibri"/>
                <a:cs typeface="Calibri"/>
              </a:rPr>
              <a:t>d</a:t>
            </a:r>
            <a:r>
              <a:rPr dirty="0" cap="small" sz="3150" spc="320">
                <a:latin typeface="Calibri"/>
                <a:cs typeface="Calibri"/>
              </a:rPr>
              <a:t>ú</a:t>
            </a:r>
            <a:r>
              <a:rPr dirty="0" sz="3150" spc="340">
                <a:latin typeface="Calibri"/>
                <a:cs typeface="Calibri"/>
              </a:rPr>
              <a:t>s</a:t>
            </a:r>
            <a:r>
              <a:rPr dirty="0" cap="small" sz="3150" spc="355">
                <a:latin typeface="Calibri"/>
                <a:cs typeface="Calibri"/>
              </a:rPr>
              <a:t>t</a:t>
            </a:r>
            <a:r>
              <a:rPr dirty="0" cap="small" sz="3150" spc="390">
                <a:latin typeface="Calibri"/>
                <a:cs typeface="Calibri"/>
              </a:rPr>
              <a:t>r</a:t>
            </a:r>
            <a:r>
              <a:rPr dirty="0" cap="small" sz="3150" spc="240">
                <a:latin typeface="Calibri"/>
                <a:cs typeface="Calibri"/>
              </a:rPr>
              <a:t>i</a:t>
            </a:r>
            <a:r>
              <a:rPr dirty="0" sz="3150" spc="590">
                <a:latin typeface="Calibri"/>
                <a:cs typeface="Calibri"/>
              </a:rPr>
              <a:t>a</a:t>
            </a:r>
            <a:r>
              <a:rPr dirty="0" sz="3150" spc="-100">
                <a:latin typeface="Calibri"/>
                <a:cs typeface="Calibri"/>
              </a:rPr>
              <a:t> </a:t>
            </a:r>
            <a:r>
              <a:rPr dirty="0" sz="3150" spc="80">
                <a:latin typeface="Calibri"/>
                <a:cs typeface="Calibri"/>
              </a:rPr>
              <a:t>&amp; </a:t>
            </a:r>
            <a:r>
              <a:rPr dirty="0" sz="3150" spc="415">
                <a:latin typeface="Calibri"/>
                <a:cs typeface="Calibri"/>
              </a:rPr>
              <a:t>C</a:t>
            </a:r>
            <a:r>
              <a:rPr dirty="0" sz="3150" spc="85">
                <a:latin typeface="Calibri"/>
                <a:cs typeface="Calibri"/>
              </a:rPr>
              <a:t>o</a:t>
            </a:r>
            <a:r>
              <a:rPr dirty="0" sz="3150" spc="-420">
                <a:latin typeface="Calibri"/>
                <a:cs typeface="Calibri"/>
              </a:rPr>
              <a:t>m</a:t>
            </a:r>
            <a:r>
              <a:rPr dirty="0" sz="3150" spc="180">
                <a:latin typeface="Calibri"/>
                <a:cs typeface="Calibri"/>
              </a:rPr>
              <a:t>é</a:t>
            </a:r>
            <a:r>
              <a:rPr dirty="0" cap="small" sz="3150" spc="390">
                <a:latin typeface="Calibri"/>
                <a:cs typeface="Calibri"/>
              </a:rPr>
              <a:t>r</a:t>
            </a:r>
            <a:r>
              <a:rPr dirty="0" cap="small" sz="3150" spc="415">
                <a:latin typeface="Calibri"/>
                <a:cs typeface="Calibri"/>
              </a:rPr>
              <a:t>c</a:t>
            </a:r>
            <a:r>
              <a:rPr dirty="0" cap="small" sz="3150" spc="240">
                <a:latin typeface="Calibri"/>
                <a:cs typeface="Calibri"/>
              </a:rPr>
              <a:t>i</a:t>
            </a:r>
            <a:r>
              <a:rPr dirty="0" cap="small" sz="3150" spc="265">
                <a:latin typeface="Calibri"/>
                <a:cs typeface="Calibri"/>
              </a:rPr>
              <a:t>o</a:t>
            </a:r>
            <a:endParaRPr sz="3150">
              <a:latin typeface="Calibri"/>
              <a:cs typeface="Calibri"/>
            </a:endParaRPr>
          </a:p>
        </p:txBody>
      </p:sp>
      <p:sp>
        <p:nvSpPr>
          <p:cNvPr id="91" name="object 91"/>
          <p:cNvSpPr txBox="1"/>
          <p:nvPr/>
        </p:nvSpPr>
        <p:spPr>
          <a:xfrm>
            <a:off x="932281" y="5356832"/>
            <a:ext cx="2239645" cy="876935"/>
          </a:xfrm>
          <a:prstGeom prst="rect">
            <a:avLst/>
          </a:prstGeom>
        </p:spPr>
        <p:txBody>
          <a:bodyPr wrap="square" lIns="0" tIns="121285" rIns="0" bIns="0" rtlCol="0" vert="horz">
            <a:spAutoFit/>
          </a:bodyPr>
          <a:lstStyle/>
          <a:p>
            <a:pPr marL="280035" marR="5080" indent="-267970">
              <a:lnSpc>
                <a:spcPct val="77400"/>
              </a:lnSpc>
              <a:spcBef>
                <a:spcPts val="955"/>
              </a:spcBef>
            </a:pPr>
            <a:r>
              <a:rPr dirty="0" sz="3150" spc="254">
                <a:latin typeface="Calibri"/>
                <a:cs typeface="Calibri"/>
              </a:rPr>
              <a:t>I</a:t>
            </a:r>
            <a:r>
              <a:rPr dirty="0" cap="small" sz="3150" spc="310">
                <a:latin typeface="Calibri"/>
                <a:cs typeface="Calibri"/>
              </a:rPr>
              <a:t>n</a:t>
            </a:r>
            <a:r>
              <a:rPr dirty="0" cap="small" sz="3150" spc="210">
                <a:latin typeface="Calibri"/>
                <a:cs typeface="Calibri"/>
              </a:rPr>
              <a:t>d</a:t>
            </a:r>
            <a:r>
              <a:rPr dirty="0" cap="small" sz="3150" spc="320">
                <a:latin typeface="Calibri"/>
                <a:cs typeface="Calibri"/>
              </a:rPr>
              <a:t>ú</a:t>
            </a:r>
            <a:r>
              <a:rPr dirty="0" sz="3150" spc="340">
                <a:latin typeface="Calibri"/>
                <a:cs typeface="Calibri"/>
              </a:rPr>
              <a:t>s</a:t>
            </a:r>
            <a:r>
              <a:rPr dirty="0" cap="small" sz="3150" spc="355">
                <a:latin typeface="Calibri"/>
                <a:cs typeface="Calibri"/>
              </a:rPr>
              <a:t>t</a:t>
            </a:r>
            <a:r>
              <a:rPr dirty="0" cap="small" sz="3150" spc="390">
                <a:latin typeface="Calibri"/>
                <a:cs typeface="Calibri"/>
              </a:rPr>
              <a:t>r</a:t>
            </a:r>
            <a:r>
              <a:rPr dirty="0" cap="small" sz="3150" spc="240">
                <a:latin typeface="Calibri"/>
                <a:cs typeface="Calibri"/>
              </a:rPr>
              <a:t>i</a:t>
            </a:r>
            <a:r>
              <a:rPr dirty="0" sz="3150" spc="590">
                <a:latin typeface="Calibri"/>
                <a:cs typeface="Calibri"/>
              </a:rPr>
              <a:t>a</a:t>
            </a:r>
            <a:r>
              <a:rPr dirty="0" sz="3150" spc="-100">
                <a:latin typeface="Calibri"/>
                <a:cs typeface="Calibri"/>
              </a:rPr>
              <a:t> </a:t>
            </a:r>
            <a:r>
              <a:rPr dirty="0" sz="3150" spc="80">
                <a:latin typeface="Calibri"/>
                <a:cs typeface="Calibri"/>
              </a:rPr>
              <a:t>&amp; </a:t>
            </a:r>
            <a:r>
              <a:rPr dirty="0" sz="3150" spc="415">
                <a:latin typeface="Calibri"/>
                <a:cs typeface="Calibri"/>
              </a:rPr>
              <a:t>C</a:t>
            </a:r>
            <a:r>
              <a:rPr dirty="0" sz="3150" spc="85">
                <a:latin typeface="Calibri"/>
                <a:cs typeface="Calibri"/>
              </a:rPr>
              <a:t>o</a:t>
            </a:r>
            <a:r>
              <a:rPr dirty="0" sz="3150" spc="-420">
                <a:latin typeface="Calibri"/>
                <a:cs typeface="Calibri"/>
              </a:rPr>
              <a:t>m</a:t>
            </a:r>
            <a:r>
              <a:rPr dirty="0" sz="3150" spc="180">
                <a:latin typeface="Calibri"/>
                <a:cs typeface="Calibri"/>
              </a:rPr>
              <a:t>é</a:t>
            </a:r>
            <a:r>
              <a:rPr dirty="0" cap="small" sz="3150" spc="390">
                <a:latin typeface="Calibri"/>
                <a:cs typeface="Calibri"/>
              </a:rPr>
              <a:t>r</a:t>
            </a:r>
            <a:r>
              <a:rPr dirty="0" cap="small" sz="3150" spc="415">
                <a:latin typeface="Calibri"/>
                <a:cs typeface="Calibri"/>
              </a:rPr>
              <a:t>c</a:t>
            </a:r>
            <a:r>
              <a:rPr dirty="0" cap="small" sz="3150" spc="240">
                <a:latin typeface="Calibri"/>
                <a:cs typeface="Calibri"/>
              </a:rPr>
              <a:t>i</a:t>
            </a:r>
            <a:r>
              <a:rPr dirty="0" cap="small" sz="3150" spc="265">
                <a:latin typeface="Calibri"/>
                <a:cs typeface="Calibri"/>
              </a:rPr>
              <a:t>o</a:t>
            </a:r>
            <a:endParaRPr sz="3150">
              <a:latin typeface="Calibri"/>
              <a:cs typeface="Calibri"/>
            </a:endParaRPr>
          </a:p>
        </p:txBody>
      </p:sp>
      <p:sp>
        <p:nvSpPr>
          <p:cNvPr id="92" name="object 92"/>
          <p:cNvSpPr txBox="1"/>
          <p:nvPr/>
        </p:nvSpPr>
        <p:spPr>
          <a:xfrm>
            <a:off x="4370491" y="5328319"/>
            <a:ext cx="2239645" cy="876935"/>
          </a:xfrm>
          <a:prstGeom prst="rect">
            <a:avLst/>
          </a:prstGeom>
        </p:spPr>
        <p:txBody>
          <a:bodyPr wrap="square" lIns="0" tIns="121285" rIns="0" bIns="0" rtlCol="0" vert="horz">
            <a:spAutoFit/>
          </a:bodyPr>
          <a:lstStyle/>
          <a:p>
            <a:pPr marL="280035" marR="5080" indent="-267970">
              <a:lnSpc>
                <a:spcPct val="77400"/>
              </a:lnSpc>
              <a:spcBef>
                <a:spcPts val="955"/>
              </a:spcBef>
            </a:pPr>
            <a:r>
              <a:rPr dirty="0" sz="3150" spc="254">
                <a:latin typeface="Calibri"/>
                <a:cs typeface="Calibri"/>
              </a:rPr>
              <a:t>I</a:t>
            </a:r>
            <a:r>
              <a:rPr dirty="0" cap="small" sz="3150" spc="310">
                <a:latin typeface="Calibri"/>
                <a:cs typeface="Calibri"/>
              </a:rPr>
              <a:t>n</a:t>
            </a:r>
            <a:r>
              <a:rPr dirty="0" cap="small" sz="3150" spc="210">
                <a:latin typeface="Calibri"/>
                <a:cs typeface="Calibri"/>
              </a:rPr>
              <a:t>d</a:t>
            </a:r>
            <a:r>
              <a:rPr dirty="0" cap="small" sz="3150" spc="320">
                <a:latin typeface="Calibri"/>
                <a:cs typeface="Calibri"/>
              </a:rPr>
              <a:t>ú</a:t>
            </a:r>
            <a:r>
              <a:rPr dirty="0" sz="3150" spc="340">
                <a:latin typeface="Calibri"/>
                <a:cs typeface="Calibri"/>
              </a:rPr>
              <a:t>s</a:t>
            </a:r>
            <a:r>
              <a:rPr dirty="0" cap="small" sz="3150" spc="355">
                <a:latin typeface="Calibri"/>
                <a:cs typeface="Calibri"/>
              </a:rPr>
              <a:t>t</a:t>
            </a:r>
            <a:r>
              <a:rPr dirty="0" cap="small" sz="3150" spc="390">
                <a:latin typeface="Calibri"/>
                <a:cs typeface="Calibri"/>
              </a:rPr>
              <a:t>r</a:t>
            </a:r>
            <a:r>
              <a:rPr dirty="0" cap="small" sz="3150" spc="240">
                <a:latin typeface="Calibri"/>
                <a:cs typeface="Calibri"/>
              </a:rPr>
              <a:t>i</a:t>
            </a:r>
            <a:r>
              <a:rPr dirty="0" sz="3150" spc="590">
                <a:latin typeface="Calibri"/>
                <a:cs typeface="Calibri"/>
              </a:rPr>
              <a:t>a</a:t>
            </a:r>
            <a:r>
              <a:rPr dirty="0" sz="3150" spc="-100">
                <a:latin typeface="Calibri"/>
                <a:cs typeface="Calibri"/>
              </a:rPr>
              <a:t> </a:t>
            </a:r>
            <a:r>
              <a:rPr dirty="0" sz="3150" spc="80">
                <a:latin typeface="Calibri"/>
                <a:cs typeface="Calibri"/>
              </a:rPr>
              <a:t>&amp; </a:t>
            </a:r>
            <a:r>
              <a:rPr dirty="0" sz="3150" spc="415">
                <a:latin typeface="Calibri"/>
                <a:cs typeface="Calibri"/>
              </a:rPr>
              <a:t>C</a:t>
            </a:r>
            <a:r>
              <a:rPr dirty="0" sz="3150" spc="85">
                <a:latin typeface="Calibri"/>
                <a:cs typeface="Calibri"/>
              </a:rPr>
              <a:t>o</a:t>
            </a:r>
            <a:r>
              <a:rPr dirty="0" sz="3150" spc="-420">
                <a:latin typeface="Calibri"/>
                <a:cs typeface="Calibri"/>
              </a:rPr>
              <a:t>m</a:t>
            </a:r>
            <a:r>
              <a:rPr dirty="0" sz="3150" spc="180">
                <a:latin typeface="Calibri"/>
                <a:cs typeface="Calibri"/>
              </a:rPr>
              <a:t>é</a:t>
            </a:r>
            <a:r>
              <a:rPr dirty="0" cap="small" sz="3150" spc="390">
                <a:latin typeface="Calibri"/>
                <a:cs typeface="Calibri"/>
              </a:rPr>
              <a:t>r</a:t>
            </a:r>
            <a:r>
              <a:rPr dirty="0" cap="small" sz="3150" spc="415">
                <a:latin typeface="Calibri"/>
                <a:cs typeface="Calibri"/>
              </a:rPr>
              <a:t>c</a:t>
            </a:r>
            <a:r>
              <a:rPr dirty="0" cap="small" sz="3150" spc="240">
                <a:latin typeface="Calibri"/>
                <a:cs typeface="Calibri"/>
              </a:rPr>
              <a:t>i</a:t>
            </a:r>
            <a:r>
              <a:rPr dirty="0" cap="small" sz="3150" spc="265">
                <a:latin typeface="Calibri"/>
                <a:cs typeface="Calibri"/>
              </a:rPr>
              <a:t>o</a:t>
            </a:r>
            <a:endParaRPr sz="3150">
              <a:latin typeface="Calibri"/>
              <a:cs typeface="Calibri"/>
            </a:endParaRPr>
          </a:p>
        </p:txBody>
      </p:sp>
      <p:sp>
        <p:nvSpPr>
          <p:cNvPr id="93" name="object 93"/>
          <p:cNvSpPr txBox="1"/>
          <p:nvPr/>
        </p:nvSpPr>
        <p:spPr>
          <a:xfrm>
            <a:off x="959332" y="7597802"/>
            <a:ext cx="2239645" cy="876935"/>
          </a:xfrm>
          <a:prstGeom prst="rect">
            <a:avLst/>
          </a:prstGeom>
        </p:spPr>
        <p:txBody>
          <a:bodyPr wrap="square" lIns="0" tIns="121285" rIns="0" bIns="0" rtlCol="0" vert="horz">
            <a:spAutoFit/>
          </a:bodyPr>
          <a:lstStyle/>
          <a:p>
            <a:pPr marL="280035" marR="5080" indent="-267970">
              <a:lnSpc>
                <a:spcPct val="77400"/>
              </a:lnSpc>
              <a:spcBef>
                <a:spcPts val="955"/>
              </a:spcBef>
            </a:pPr>
            <a:r>
              <a:rPr dirty="0" sz="3150" spc="254">
                <a:latin typeface="Calibri"/>
                <a:cs typeface="Calibri"/>
              </a:rPr>
              <a:t>I</a:t>
            </a:r>
            <a:r>
              <a:rPr dirty="0" cap="small" sz="3150" spc="310">
                <a:latin typeface="Calibri"/>
                <a:cs typeface="Calibri"/>
              </a:rPr>
              <a:t>n</a:t>
            </a:r>
            <a:r>
              <a:rPr dirty="0" cap="small" sz="3150" spc="210">
                <a:latin typeface="Calibri"/>
                <a:cs typeface="Calibri"/>
              </a:rPr>
              <a:t>d</a:t>
            </a:r>
            <a:r>
              <a:rPr dirty="0" cap="small" sz="3150" spc="320">
                <a:latin typeface="Calibri"/>
                <a:cs typeface="Calibri"/>
              </a:rPr>
              <a:t>ú</a:t>
            </a:r>
            <a:r>
              <a:rPr dirty="0" sz="3150" spc="340">
                <a:latin typeface="Calibri"/>
                <a:cs typeface="Calibri"/>
              </a:rPr>
              <a:t>s</a:t>
            </a:r>
            <a:r>
              <a:rPr dirty="0" cap="small" sz="3150" spc="355">
                <a:latin typeface="Calibri"/>
                <a:cs typeface="Calibri"/>
              </a:rPr>
              <a:t>t</a:t>
            </a:r>
            <a:r>
              <a:rPr dirty="0" cap="small" sz="3150" spc="390">
                <a:latin typeface="Calibri"/>
                <a:cs typeface="Calibri"/>
              </a:rPr>
              <a:t>r</a:t>
            </a:r>
            <a:r>
              <a:rPr dirty="0" cap="small" sz="3150" spc="240">
                <a:latin typeface="Calibri"/>
                <a:cs typeface="Calibri"/>
              </a:rPr>
              <a:t>i</a:t>
            </a:r>
            <a:r>
              <a:rPr dirty="0" sz="3150" spc="590">
                <a:latin typeface="Calibri"/>
                <a:cs typeface="Calibri"/>
              </a:rPr>
              <a:t>a</a:t>
            </a:r>
            <a:r>
              <a:rPr dirty="0" sz="3150" spc="-100">
                <a:latin typeface="Calibri"/>
                <a:cs typeface="Calibri"/>
              </a:rPr>
              <a:t> </a:t>
            </a:r>
            <a:r>
              <a:rPr dirty="0" sz="3150" spc="80">
                <a:latin typeface="Calibri"/>
                <a:cs typeface="Calibri"/>
              </a:rPr>
              <a:t>&amp; </a:t>
            </a:r>
            <a:r>
              <a:rPr dirty="0" sz="3150" spc="415">
                <a:latin typeface="Calibri"/>
                <a:cs typeface="Calibri"/>
              </a:rPr>
              <a:t>C</a:t>
            </a:r>
            <a:r>
              <a:rPr dirty="0" sz="3150" spc="85">
                <a:latin typeface="Calibri"/>
                <a:cs typeface="Calibri"/>
              </a:rPr>
              <a:t>o</a:t>
            </a:r>
            <a:r>
              <a:rPr dirty="0" sz="3150" spc="-420">
                <a:latin typeface="Calibri"/>
                <a:cs typeface="Calibri"/>
              </a:rPr>
              <a:t>m</a:t>
            </a:r>
            <a:r>
              <a:rPr dirty="0" sz="3150" spc="180">
                <a:latin typeface="Calibri"/>
                <a:cs typeface="Calibri"/>
              </a:rPr>
              <a:t>é</a:t>
            </a:r>
            <a:r>
              <a:rPr dirty="0" cap="small" sz="3150" spc="390">
                <a:latin typeface="Calibri"/>
                <a:cs typeface="Calibri"/>
              </a:rPr>
              <a:t>r</a:t>
            </a:r>
            <a:r>
              <a:rPr dirty="0" cap="small" sz="3150" spc="415">
                <a:latin typeface="Calibri"/>
                <a:cs typeface="Calibri"/>
              </a:rPr>
              <a:t>c</a:t>
            </a:r>
            <a:r>
              <a:rPr dirty="0" cap="small" sz="3150" spc="240">
                <a:latin typeface="Calibri"/>
                <a:cs typeface="Calibri"/>
              </a:rPr>
              <a:t>i</a:t>
            </a:r>
            <a:r>
              <a:rPr dirty="0" cap="small" sz="3150" spc="265">
                <a:latin typeface="Calibri"/>
                <a:cs typeface="Calibri"/>
              </a:rPr>
              <a:t>o</a:t>
            </a:r>
            <a:endParaRPr sz="3150">
              <a:latin typeface="Calibri"/>
              <a:cs typeface="Calibri"/>
            </a:endParaRPr>
          </a:p>
        </p:txBody>
      </p:sp>
      <p:sp>
        <p:nvSpPr>
          <p:cNvPr id="94" name="object 94"/>
          <p:cNvSpPr txBox="1"/>
          <p:nvPr/>
        </p:nvSpPr>
        <p:spPr>
          <a:xfrm>
            <a:off x="4370491" y="7592097"/>
            <a:ext cx="2239645" cy="876935"/>
          </a:xfrm>
          <a:prstGeom prst="rect">
            <a:avLst/>
          </a:prstGeom>
        </p:spPr>
        <p:txBody>
          <a:bodyPr wrap="square" lIns="0" tIns="121285" rIns="0" bIns="0" rtlCol="0" vert="horz">
            <a:spAutoFit/>
          </a:bodyPr>
          <a:lstStyle/>
          <a:p>
            <a:pPr marL="280035" marR="5080" indent="-267970">
              <a:lnSpc>
                <a:spcPct val="77400"/>
              </a:lnSpc>
              <a:spcBef>
                <a:spcPts val="955"/>
              </a:spcBef>
            </a:pPr>
            <a:r>
              <a:rPr dirty="0" sz="3150" spc="254">
                <a:latin typeface="Calibri"/>
                <a:cs typeface="Calibri"/>
              </a:rPr>
              <a:t>I</a:t>
            </a:r>
            <a:r>
              <a:rPr dirty="0" cap="small" sz="3150" spc="310">
                <a:latin typeface="Calibri"/>
                <a:cs typeface="Calibri"/>
              </a:rPr>
              <a:t>n</a:t>
            </a:r>
            <a:r>
              <a:rPr dirty="0" cap="small" sz="3150" spc="210">
                <a:latin typeface="Calibri"/>
                <a:cs typeface="Calibri"/>
              </a:rPr>
              <a:t>d</a:t>
            </a:r>
            <a:r>
              <a:rPr dirty="0" cap="small" sz="3150" spc="320">
                <a:latin typeface="Calibri"/>
                <a:cs typeface="Calibri"/>
              </a:rPr>
              <a:t>ú</a:t>
            </a:r>
            <a:r>
              <a:rPr dirty="0" sz="3150" spc="340">
                <a:latin typeface="Calibri"/>
                <a:cs typeface="Calibri"/>
              </a:rPr>
              <a:t>s</a:t>
            </a:r>
            <a:r>
              <a:rPr dirty="0" cap="small" sz="3150" spc="355">
                <a:latin typeface="Calibri"/>
                <a:cs typeface="Calibri"/>
              </a:rPr>
              <a:t>t</a:t>
            </a:r>
            <a:r>
              <a:rPr dirty="0" cap="small" sz="3150" spc="390">
                <a:latin typeface="Calibri"/>
                <a:cs typeface="Calibri"/>
              </a:rPr>
              <a:t>r</a:t>
            </a:r>
            <a:r>
              <a:rPr dirty="0" cap="small" sz="3150" spc="240">
                <a:latin typeface="Calibri"/>
                <a:cs typeface="Calibri"/>
              </a:rPr>
              <a:t>i</a:t>
            </a:r>
            <a:r>
              <a:rPr dirty="0" sz="3150" spc="590">
                <a:latin typeface="Calibri"/>
                <a:cs typeface="Calibri"/>
              </a:rPr>
              <a:t>a</a:t>
            </a:r>
            <a:r>
              <a:rPr dirty="0" sz="3150" spc="-100">
                <a:latin typeface="Calibri"/>
                <a:cs typeface="Calibri"/>
              </a:rPr>
              <a:t> </a:t>
            </a:r>
            <a:r>
              <a:rPr dirty="0" sz="3150" spc="80">
                <a:latin typeface="Calibri"/>
                <a:cs typeface="Calibri"/>
              </a:rPr>
              <a:t>&amp; </a:t>
            </a:r>
            <a:r>
              <a:rPr dirty="0" sz="3150" spc="415">
                <a:latin typeface="Calibri"/>
                <a:cs typeface="Calibri"/>
              </a:rPr>
              <a:t>C</a:t>
            </a:r>
            <a:r>
              <a:rPr dirty="0" sz="3150" spc="85">
                <a:latin typeface="Calibri"/>
                <a:cs typeface="Calibri"/>
              </a:rPr>
              <a:t>o</a:t>
            </a:r>
            <a:r>
              <a:rPr dirty="0" sz="3150" spc="-420">
                <a:latin typeface="Calibri"/>
                <a:cs typeface="Calibri"/>
              </a:rPr>
              <a:t>m</a:t>
            </a:r>
            <a:r>
              <a:rPr dirty="0" sz="3150" spc="180">
                <a:latin typeface="Calibri"/>
                <a:cs typeface="Calibri"/>
              </a:rPr>
              <a:t>é</a:t>
            </a:r>
            <a:r>
              <a:rPr dirty="0" cap="small" sz="3150" spc="390">
                <a:latin typeface="Calibri"/>
                <a:cs typeface="Calibri"/>
              </a:rPr>
              <a:t>r</a:t>
            </a:r>
            <a:r>
              <a:rPr dirty="0" cap="small" sz="3150" spc="415">
                <a:latin typeface="Calibri"/>
                <a:cs typeface="Calibri"/>
              </a:rPr>
              <a:t>c</a:t>
            </a:r>
            <a:r>
              <a:rPr dirty="0" cap="small" sz="3150" spc="240">
                <a:latin typeface="Calibri"/>
                <a:cs typeface="Calibri"/>
              </a:rPr>
              <a:t>i</a:t>
            </a:r>
            <a:r>
              <a:rPr dirty="0" cap="small" sz="3150" spc="265">
                <a:latin typeface="Calibri"/>
                <a:cs typeface="Calibri"/>
              </a:rPr>
              <a:t>o</a:t>
            </a:r>
            <a:endParaRPr sz="315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63553" y="591816"/>
            <a:ext cx="281305" cy="281305"/>
          </a:xfrm>
          <a:custGeom>
            <a:avLst/>
            <a:gdLst/>
            <a:ahLst/>
            <a:cxnLst/>
            <a:rect l="l" t="t" r="r" b="b"/>
            <a:pathLst>
              <a:path w="281305" h="281305">
                <a:moveTo>
                  <a:pt x="0" y="281310"/>
                </a:moveTo>
                <a:lnTo>
                  <a:pt x="21776" y="204059"/>
                </a:lnTo>
                <a:lnTo>
                  <a:pt x="41572" y="164519"/>
                </a:lnTo>
                <a:lnTo>
                  <a:pt x="66113" y="128104"/>
                </a:lnTo>
                <a:lnTo>
                  <a:pt x="94993" y="95222"/>
                </a:lnTo>
                <a:lnTo>
                  <a:pt x="127805" y="66280"/>
                </a:lnTo>
                <a:lnTo>
                  <a:pt x="164143" y="41686"/>
                </a:lnTo>
                <a:lnTo>
                  <a:pt x="203599" y="21848"/>
                </a:lnTo>
                <a:lnTo>
                  <a:pt x="245766" y="7173"/>
                </a:lnTo>
                <a:lnTo>
                  <a:pt x="280811" y="0"/>
                </a:lnTo>
              </a:path>
            </a:pathLst>
          </a:custGeom>
          <a:ln w="12705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3417421" y="591816"/>
            <a:ext cx="283210" cy="290830"/>
          </a:xfrm>
          <a:custGeom>
            <a:avLst/>
            <a:gdLst/>
            <a:ahLst/>
            <a:cxnLst/>
            <a:rect l="l" t="t" r="r" b="b"/>
            <a:pathLst>
              <a:path w="283210" h="290830">
                <a:moveTo>
                  <a:pt x="0" y="0"/>
                </a:moveTo>
                <a:lnTo>
                  <a:pt x="77211" y="21848"/>
                </a:lnTo>
                <a:lnTo>
                  <a:pt x="116667" y="41686"/>
                </a:lnTo>
                <a:lnTo>
                  <a:pt x="153005" y="66280"/>
                </a:lnTo>
                <a:lnTo>
                  <a:pt x="185817" y="95222"/>
                </a:lnTo>
                <a:lnTo>
                  <a:pt x="214697" y="128104"/>
                </a:lnTo>
                <a:lnTo>
                  <a:pt x="239239" y="164519"/>
                </a:lnTo>
                <a:lnTo>
                  <a:pt x="259034" y="204059"/>
                </a:lnTo>
                <a:lnTo>
                  <a:pt x="273678" y="246317"/>
                </a:lnTo>
                <a:lnTo>
                  <a:pt x="282726" y="290706"/>
                </a:lnTo>
              </a:path>
            </a:pathLst>
          </a:custGeom>
          <a:ln w="12705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3433064" y="2345205"/>
            <a:ext cx="267335" cy="287655"/>
          </a:xfrm>
          <a:custGeom>
            <a:avLst/>
            <a:gdLst/>
            <a:ahLst/>
            <a:cxnLst/>
            <a:rect l="l" t="t" r="r" b="b"/>
            <a:pathLst>
              <a:path w="267335" h="287655">
                <a:moveTo>
                  <a:pt x="267083" y="0"/>
                </a:moveTo>
                <a:lnTo>
                  <a:pt x="258035" y="44388"/>
                </a:lnTo>
                <a:lnTo>
                  <a:pt x="243392" y="86646"/>
                </a:lnTo>
                <a:lnTo>
                  <a:pt x="223596" y="126186"/>
                </a:lnTo>
                <a:lnTo>
                  <a:pt x="199055" y="162601"/>
                </a:lnTo>
                <a:lnTo>
                  <a:pt x="170174" y="195483"/>
                </a:lnTo>
                <a:lnTo>
                  <a:pt x="137362" y="224425"/>
                </a:lnTo>
                <a:lnTo>
                  <a:pt x="101025" y="249019"/>
                </a:lnTo>
                <a:lnTo>
                  <a:pt x="61569" y="268857"/>
                </a:lnTo>
                <a:lnTo>
                  <a:pt x="19401" y="283532"/>
                </a:lnTo>
                <a:lnTo>
                  <a:pt x="0" y="287504"/>
                </a:lnTo>
              </a:path>
            </a:pathLst>
          </a:custGeom>
          <a:ln w="12704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463553" y="2354601"/>
            <a:ext cx="265430" cy="278130"/>
          </a:xfrm>
          <a:custGeom>
            <a:avLst/>
            <a:gdLst/>
            <a:ahLst/>
            <a:cxnLst/>
            <a:rect l="l" t="t" r="r" b="b"/>
            <a:pathLst>
              <a:path w="265430" h="278130">
                <a:moveTo>
                  <a:pt x="265168" y="278108"/>
                </a:moveTo>
                <a:lnTo>
                  <a:pt x="203599" y="259461"/>
                </a:lnTo>
                <a:lnTo>
                  <a:pt x="164143" y="239623"/>
                </a:lnTo>
                <a:lnTo>
                  <a:pt x="127805" y="215029"/>
                </a:lnTo>
                <a:lnTo>
                  <a:pt x="94993" y="186087"/>
                </a:lnTo>
                <a:lnTo>
                  <a:pt x="66113" y="153205"/>
                </a:lnTo>
                <a:lnTo>
                  <a:pt x="41572" y="116790"/>
                </a:lnTo>
                <a:lnTo>
                  <a:pt x="21776" y="77250"/>
                </a:lnTo>
                <a:lnTo>
                  <a:pt x="7132" y="34992"/>
                </a:lnTo>
                <a:lnTo>
                  <a:pt x="0" y="0"/>
                </a:lnTo>
              </a:path>
            </a:pathLst>
          </a:custGeom>
          <a:ln w="12705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463553" y="591816"/>
            <a:ext cx="281305" cy="281305"/>
          </a:xfrm>
          <a:custGeom>
            <a:avLst/>
            <a:gdLst/>
            <a:ahLst/>
            <a:cxnLst/>
            <a:rect l="l" t="t" r="r" b="b"/>
            <a:pathLst>
              <a:path w="281305" h="281305">
                <a:moveTo>
                  <a:pt x="0" y="281310"/>
                </a:moveTo>
                <a:lnTo>
                  <a:pt x="21776" y="204059"/>
                </a:lnTo>
                <a:lnTo>
                  <a:pt x="41572" y="164519"/>
                </a:lnTo>
                <a:lnTo>
                  <a:pt x="66113" y="128104"/>
                </a:lnTo>
                <a:lnTo>
                  <a:pt x="94993" y="95222"/>
                </a:lnTo>
                <a:lnTo>
                  <a:pt x="127805" y="66280"/>
                </a:lnTo>
                <a:lnTo>
                  <a:pt x="164143" y="41686"/>
                </a:lnTo>
                <a:lnTo>
                  <a:pt x="203599" y="21848"/>
                </a:lnTo>
                <a:lnTo>
                  <a:pt x="245766" y="7173"/>
                </a:lnTo>
                <a:lnTo>
                  <a:pt x="280811" y="0"/>
                </a:lnTo>
              </a:path>
            </a:pathLst>
          </a:custGeom>
          <a:ln w="12705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3417421" y="591816"/>
            <a:ext cx="283210" cy="290830"/>
          </a:xfrm>
          <a:custGeom>
            <a:avLst/>
            <a:gdLst/>
            <a:ahLst/>
            <a:cxnLst/>
            <a:rect l="l" t="t" r="r" b="b"/>
            <a:pathLst>
              <a:path w="283210" h="290830">
                <a:moveTo>
                  <a:pt x="0" y="0"/>
                </a:moveTo>
                <a:lnTo>
                  <a:pt x="77211" y="21848"/>
                </a:lnTo>
                <a:lnTo>
                  <a:pt x="116667" y="41686"/>
                </a:lnTo>
                <a:lnTo>
                  <a:pt x="153005" y="66280"/>
                </a:lnTo>
                <a:lnTo>
                  <a:pt x="185817" y="95222"/>
                </a:lnTo>
                <a:lnTo>
                  <a:pt x="214697" y="128104"/>
                </a:lnTo>
                <a:lnTo>
                  <a:pt x="239239" y="164519"/>
                </a:lnTo>
                <a:lnTo>
                  <a:pt x="259034" y="204059"/>
                </a:lnTo>
                <a:lnTo>
                  <a:pt x="273678" y="246317"/>
                </a:lnTo>
                <a:lnTo>
                  <a:pt x="282726" y="290706"/>
                </a:lnTo>
              </a:path>
            </a:pathLst>
          </a:custGeom>
          <a:ln w="12705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3433064" y="2345205"/>
            <a:ext cx="267335" cy="287655"/>
          </a:xfrm>
          <a:custGeom>
            <a:avLst/>
            <a:gdLst/>
            <a:ahLst/>
            <a:cxnLst/>
            <a:rect l="l" t="t" r="r" b="b"/>
            <a:pathLst>
              <a:path w="267335" h="287655">
                <a:moveTo>
                  <a:pt x="267083" y="0"/>
                </a:moveTo>
                <a:lnTo>
                  <a:pt x="258035" y="44388"/>
                </a:lnTo>
                <a:lnTo>
                  <a:pt x="243392" y="86646"/>
                </a:lnTo>
                <a:lnTo>
                  <a:pt x="223596" y="126186"/>
                </a:lnTo>
                <a:lnTo>
                  <a:pt x="199055" y="162601"/>
                </a:lnTo>
                <a:lnTo>
                  <a:pt x="170174" y="195483"/>
                </a:lnTo>
                <a:lnTo>
                  <a:pt x="137362" y="224425"/>
                </a:lnTo>
                <a:lnTo>
                  <a:pt x="101025" y="249019"/>
                </a:lnTo>
                <a:lnTo>
                  <a:pt x="61569" y="268857"/>
                </a:lnTo>
                <a:lnTo>
                  <a:pt x="19401" y="283532"/>
                </a:lnTo>
                <a:lnTo>
                  <a:pt x="0" y="287504"/>
                </a:lnTo>
              </a:path>
            </a:pathLst>
          </a:custGeom>
          <a:ln w="12704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grpSp>
        <p:nvGrpSpPr>
          <p:cNvPr id="9" name="object 9"/>
          <p:cNvGrpSpPr/>
          <p:nvPr/>
        </p:nvGrpSpPr>
        <p:grpSpPr>
          <a:xfrm>
            <a:off x="366398" y="2348248"/>
            <a:ext cx="3429000" cy="381635"/>
            <a:chOff x="366398" y="2348248"/>
            <a:chExt cx="3429000" cy="381635"/>
          </a:xfrm>
        </p:grpSpPr>
        <p:sp>
          <p:nvSpPr>
            <p:cNvPr id="10" name="object 10"/>
            <p:cNvSpPr/>
            <p:nvPr/>
          </p:nvSpPr>
          <p:spPr>
            <a:xfrm>
              <a:off x="463553" y="2354601"/>
              <a:ext cx="265430" cy="278130"/>
            </a:xfrm>
            <a:custGeom>
              <a:avLst/>
              <a:gdLst/>
              <a:ahLst/>
              <a:cxnLst/>
              <a:rect l="l" t="t" r="r" b="b"/>
              <a:pathLst>
                <a:path w="265430" h="278130">
                  <a:moveTo>
                    <a:pt x="265168" y="278108"/>
                  </a:moveTo>
                  <a:lnTo>
                    <a:pt x="203599" y="259461"/>
                  </a:lnTo>
                  <a:lnTo>
                    <a:pt x="164143" y="239623"/>
                  </a:lnTo>
                  <a:lnTo>
                    <a:pt x="127805" y="215029"/>
                  </a:lnTo>
                  <a:lnTo>
                    <a:pt x="94993" y="186087"/>
                  </a:lnTo>
                  <a:lnTo>
                    <a:pt x="66113" y="153205"/>
                  </a:lnTo>
                  <a:lnTo>
                    <a:pt x="41572" y="116790"/>
                  </a:lnTo>
                  <a:lnTo>
                    <a:pt x="21776" y="77250"/>
                  </a:lnTo>
                  <a:lnTo>
                    <a:pt x="7132" y="34992"/>
                  </a:lnTo>
                  <a:lnTo>
                    <a:pt x="0" y="0"/>
                  </a:lnTo>
                </a:path>
              </a:pathLst>
            </a:custGeom>
            <a:ln w="12705">
              <a:solidFill>
                <a:srgbClr val="BEBEBE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452123" y="2453547"/>
              <a:ext cx="3257550" cy="190500"/>
            </a:xfrm>
            <a:custGeom>
              <a:avLst/>
              <a:gdLst/>
              <a:ahLst/>
              <a:cxnLst/>
              <a:rect l="l" t="t" r="r" b="b"/>
              <a:pathLst>
                <a:path w="3257550" h="190500">
                  <a:moveTo>
                    <a:pt x="0" y="0"/>
                  </a:moveTo>
                  <a:lnTo>
                    <a:pt x="5031" y="43677"/>
                  </a:lnTo>
                  <a:lnTo>
                    <a:pt x="19361" y="83772"/>
                  </a:lnTo>
                  <a:lnTo>
                    <a:pt x="41849" y="119141"/>
                  </a:lnTo>
                  <a:lnTo>
                    <a:pt x="71349" y="148641"/>
                  </a:lnTo>
                  <a:lnTo>
                    <a:pt x="106718" y="171128"/>
                  </a:lnTo>
                  <a:lnTo>
                    <a:pt x="146814" y="185459"/>
                  </a:lnTo>
                  <a:lnTo>
                    <a:pt x="190492" y="190490"/>
                  </a:lnTo>
                  <a:lnTo>
                    <a:pt x="3068842" y="190490"/>
                  </a:lnTo>
                  <a:lnTo>
                    <a:pt x="3112521" y="185459"/>
                  </a:lnTo>
                  <a:lnTo>
                    <a:pt x="3152616" y="171128"/>
                  </a:lnTo>
                  <a:lnTo>
                    <a:pt x="3187986" y="148641"/>
                  </a:lnTo>
                  <a:lnTo>
                    <a:pt x="3217486" y="119141"/>
                  </a:lnTo>
                  <a:lnTo>
                    <a:pt x="3239973" y="83772"/>
                  </a:lnTo>
                  <a:lnTo>
                    <a:pt x="3254304" y="43677"/>
                  </a:lnTo>
                  <a:lnTo>
                    <a:pt x="3257550" y="15503"/>
                  </a:lnTo>
                </a:path>
              </a:pathLst>
            </a:custGeom>
            <a:ln w="17145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2" name="object 12"/>
          <p:cNvSpPr/>
          <p:nvPr/>
        </p:nvSpPr>
        <p:spPr>
          <a:xfrm>
            <a:off x="642618" y="580386"/>
            <a:ext cx="3067050" cy="175260"/>
          </a:xfrm>
          <a:custGeom>
            <a:avLst/>
            <a:gdLst/>
            <a:ahLst/>
            <a:cxnLst/>
            <a:rect l="l" t="t" r="r" b="b"/>
            <a:pathLst>
              <a:path w="3067050" h="175259">
                <a:moveTo>
                  <a:pt x="3067054" y="174986"/>
                </a:moveTo>
                <a:lnTo>
                  <a:pt x="3049478" y="106717"/>
                </a:lnTo>
                <a:lnTo>
                  <a:pt x="3026991" y="71348"/>
                </a:lnTo>
                <a:lnTo>
                  <a:pt x="2997490" y="41848"/>
                </a:lnTo>
                <a:lnTo>
                  <a:pt x="2962121" y="19361"/>
                </a:lnTo>
                <a:lnTo>
                  <a:pt x="2922025" y="5030"/>
                </a:lnTo>
                <a:lnTo>
                  <a:pt x="2878347" y="0"/>
                </a:lnTo>
                <a:lnTo>
                  <a:pt x="0" y="0"/>
                </a:lnTo>
              </a:path>
            </a:pathLst>
          </a:custGeom>
          <a:ln w="17145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pic>
        <p:nvPicPr>
          <p:cNvPr id="13" name="object 1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66779" y="1612263"/>
            <a:ext cx="2495549" cy="790574"/>
          </a:xfrm>
          <a:prstGeom prst="rect">
            <a:avLst/>
          </a:prstGeom>
        </p:spPr>
      </p:pic>
      <p:sp>
        <p:nvSpPr>
          <p:cNvPr id="14" name="object 14"/>
          <p:cNvSpPr/>
          <p:nvPr/>
        </p:nvSpPr>
        <p:spPr>
          <a:xfrm>
            <a:off x="3945254" y="591816"/>
            <a:ext cx="281305" cy="281940"/>
          </a:xfrm>
          <a:custGeom>
            <a:avLst/>
            <a:gdLst/>
            <a:ahLst/>
            <a:cxnLst/>
            <a:rect l="l" t="t" r="r" b="b"/>
            <a:pathLst>
              <a:path w="281304" h="281940">
                <a:moveTo>
                  <a:pt x="0" y="281311"/>
                </a:moveTo>
                <a:lnTo>
                  <a:pt x="21776" y="204059"/>
                </a:lnTo>
                <a:lnTo>
                  <a:pt x="41572" y="164519"/>
                </a:lnTo>
                <a:lnTo>
                  <a:pt x="66113" y="128104"/>
                </a:lnTo>
                <a:lnTo>
                  <a:pt x="94994" y="95222"/>
                </a:lnTo>
                <a:lnTo>
                  <a:pt x="127806" y="66280"/>
                </a:lnTo>
                <a:lnTo>
                  <a:pt x="164143" y="41686"/>
                </a:lnTo>
                <a:lnTo>
                  <a:pt x="203599" y="21848"/>
                </a:lnTo>
                <a:lnTo>
                  <a:pt x="245767" y="7173"/>
                </a:lnTo>
                <a:lnTo>
                  <a:pt x="280811" y="0"/>
                </a:lnTo>
              </a:path>
            </a:pathLst>
          </a:custGeom>
          <a:ln w="12705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5" name="object 15"/>
          <p:cNvSpPr/>
          <p:nvPr/>
        </p:nvSpPr>
        <p:spPr>
          <a:xfrm>
            <a:off x="6899123" y="591816"/>
            <a:ext cx="283210" cy="290830"/>
          </a:xfrm>
          <a:custGeom>
            <a:avLst/>
            <a:gdLst/>
            <a:ahLst/>
            <a:cxnLst/>
            <a:rect l="l" t="t" r="r" b="b"/>
            <a:pathLst>
              <a:path w="283209" h="290830">
                <a:moveTo>
                  <a:pt x="0" y="0"/>
                </a:moveTo>
                <a:lnTo>
                  <a:pt x="77211" y="21848"/>
                </a:lnTo>
                <a:lnTo>
                  <a:pt x="116667" y="41686"/>
                </a:lnTo>
                <a:lnTo>
                  <a:pt x="153005" y="66280"/>
                </a:lnTo>
                <a:lnTo>
                  <a:pt x="185817" y="95222"/>
                </a:lnTo>
                <a:lnTo>
                  <a:pt x="214697" y="128104"/>
                </a:lnTo>
                <a:lnTo>
                  <a:pt x="239239" y="164519"/>
                </a:lnTo>
                <a:lnTo>
                  <a:pt x="259034" y="204059"/>
                </a:lnTo>
                <a:lnTo>
                  <a:pt x="273678" y="246317"/>
                </a:lnTo>
                <a:lnTo>
                  <a:pt x="282726" y="290705"/>
                </a:lnTo>
              </a:path>
            </a:pathLst>
          </a:custGeom>
          <a:ln w="12705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6" name="object 16"/>
          <p:cNvSpPr/>
          <p:nvPr/>
        </p:nvSpPr>
        <p:spPr>
          <a:xfrm>
            <a:off x="6914765" y="2345206"/>
            <a:ext cx="267335" cy="287655"/>
          </a:xfrm>
          <a:custGeom>
            <a:avLst/>
            <a:gdLst/>
            <a:ahLst/>
            <a:cxnLst/>
            <a:rect l="l" t="t" r="r" b="b"/>
            <a:pathLst>
              <a:path w="267334" h="287655">
                <a:moveTo>
                  <a:pt x="267083" y="0"/>
                </a:moveTo>
                <a:lnTo>
                  <a:pt x="258035" y="44387"/>
                </a:lnTo>
                <a:lnTo>
                  <a:pt x="243392" y="86645"/>
                </a:lnTo>
                <a:lnTo>
                  <a:pt x="223596" y="126185"/>
                </a:lnTo>
                <a:lnTo>
                  <a:pt x="199055" y="162600"/>
                </a:lnTo>
                <a:lnTo>
                  <a:pt x="170174" y="195482"/>
                </a:lnTo>
                <a:lnTo>
                  <a:pt x="137362" y="224424"/>
                </a:lnTo>
                <a:lnTo>
                  <a:pt x="101025" y="249018"/>
                </a:lnTo>
                <a:lnTo>
                  <a:pt x="61569" y="268856"/>
                </a:lnTo>
                <a:lnTo>
                  <a:pt x="19401" y="283531"/>
                </a:lnTo>
                <a:lnTo>
                  <a:pt x="0" y="287503"/>
                </a:lnTo>
              </a:path>
            </a:pathLst>
          </a:custGeom>
          <a:ln w="12704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7" name="object 17"/>
          <p:cNvSpPr/>
          <p:nvPr/>
        </p:nvSpPr>
        <p:spPr>
          <a:xfrm>
            <a:off x="3945254" y="2354600"/>
            <a:ext cx="265430" cy="278130"/>
          </a:xfrm>
          <a:custGeom>
            <a:avLst/>
            <a:gdLst/>
            <a:ahLst/>
            <a:cxnLst/>
            <a:rect l="l" t="t" r="r" b="b"/>
            <a:pathLst>
              <a:path w="265429" h="278130">
                <a:moveTo>
                  <a:pt x="265169" y="278109"/>
                </a:moveTo>
                <a:lnTo>
                  <a:pt x="203599" y="259463"/>
                </a:lnTo>
                <a:lnTo>
                  <a:pt x="164143" y="239624"/>
                </a:lnTo>
                <a:lnTo>
                  <a:pt x="127806" y="215031"/>
                </a:lnTo>
                <a:lnTo>
                  <a:pt x="94994" y="186089"/>
                </a:lnTo>
                <a:lnTo>
                  <a:pt x="66113" y="153206"/>
                </a:lnTo>
                <a:lnTo>
                  <a:pt x="41572" y="116791"/>
                </a:lnTo>
                <a:lnTo>
                  <a:pt x="21776" y="77251"/>
                </a:lnTo>
                <a:lnTo>
                  <a:pt x="7133" y="34994"/>
                </a:lnTo>
                <a:lnTo>
                  <a:pt x="0" y="0"/>
                </a:lnTo>
              </a:path>
            </a:pathLst>
          </a:custGeom>
          <a:ln w="12705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8" name="object 18"/>
          <p:cNvSpPr/>
          <p:nvPr/>
        </p:nvSpPr>
        <p:spPr>
          <a:xfrm>
            <a:off x="3945254" y="591816"/>
            <a:ext cx="281305" cy="281940"/>
          </a:xfrm>
          <a:custGeom>
            <a:avLst/>
            <a:gdLst/>
            <a:ahLst/>
            <a:cxnLst/>
            <a:rect l="l" t="t" r="r" b="b"/>
            <a:pathLst>
              <a:path w="281304" h="281940">
                <a:moveTo>
                  <a:pt x="0" y="281311"/>
                </a:moveTo>
                <a:lnTo>
                  <a:pt x="21776" y="204059"/>
                </a:lnTo>
                <a:lnTo>
                  <a:pt x="41572" y="164519"/>
                </a:lnTo>
                <a:lnTo>
                  <a:pt x="66113" y="128104"/>
                </a:lnTo>
                <a:lnTo>
                  <a:pt x="94994" y="95222"/>
                </a:lnTo>
                <a:lnTo>
                  <a:pt x="127806" y="66280"/>
                </a:lnTo>
                <a:lnTo>
                  <a:pt x="164143" y="41686"/>
                </a:lnTo>
                <a:lnTo>
                  <a:pt x="203599" y="21848"/>
                </a:lnTo>
                <a:lnTo>
                  <a:pt x="245767" y="7173"/>
                </a:lnTo>
                <a:lnTo>
                  <a:pt x="280811" y="0"/>
                </a:lnTo>
              </a:path>
            </a:pathLst>
          </a:custGeom>
          <a:ln w="12705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9" name="object 19"/>
          <p:cNvSpPr/>
          <p:nvPr/>
        </p:nvSpPr>
        <p:spPr>
          <a:xfrm>
            <a:off x="6899123" y="591816"/>
            <a:ext cx="283210" cy="290830"/>
          </a:xfrm>
          <a:custGeom>
            <a:avLst/>
            <a:gdLst/>
            <a:ahLst/>
            <a:cxnLst/>
            <a:rect l="l" t="t" r="r" b="b"/>
            <a:pathLst>
              <a:path w="283209" h="290830">
                <a:moveTo>
                  <a:pt x="0" y="0"/>
                </a:moveTo>
                <a:lnTo>
                  <a:pt x="77211" y="21848"/>
                </a:lnTo>
                <a:lnTo>
                  <a:pt x="116667" y="41686"/>
                </a:lnTo>
                <a:lnTo>
                  <a:pt x="153005" y="66280"/>
                </a:lnTo>
                <a:lnTo>
                  <a:pt x="185817" y="95222"/>
                </a:lnTo>
                <a:lnTo>
                  <a:pt x="214697" y="128104"/>
                </a:lnTo>
                <a:lnTo>
                  <a:pt x="239239" y="164519"/>
                </a:lnTo>
                <a:lnTo>
                  <a:pt x="259034" y="204059"/>
                </a:lnTo>
                <a:lnTo>
                  <a:pt x="273678" y="246317"/>
                </a:lnTo>
                <a:lnTo>
                  <a:pt x="282726" y="290705"/>
                </a:lnTo>
              </a:path>
            </a:pathLst>
          </a:custGeom>
          <a:ln w="12705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0" name="object 20"/>
          <p:cNvSpPr/>
          <p:nvPr/>
        </p:nvSpPr>
        <p:spPr>
          <a:xfrm>
            <a:off x="6914765" y="2345206"/>
            <a:ext cx="267335" cy="287655"/>
          </a:xfrm>
          <a:custGeom>
            <a:avLst/>
            <a:gdLst/>
            <a:ahLst/>
            <a:cxnLst/>
            <a:rect l="l" t="t" r="r" b="b"/>
            <a:pathLst>
              <a:path w="267334" h="287655">
                <a:moveTo>
                  <a:pt x="267083" y="0"/>
                </a:moveTo>
                <a:lnTo>
                  <a:pt x="258035" y="44387"/>
                </a:lnTo>
                <a:lnTo>
                  <a:pt x="243392" y="86645"/>
                </a:lnTo>
                <a:lnTo>
                  <a:pt x="223596" y="126185"/>
                </a:lnTo>
                <a:lnTo>
                  <a:pt x="199055" y="162600"/>
                </a:lnTo>
                <a:lnTo>
                  <a:pt x="170174" y="195482"/>
                </a:lnTo>
                <a:lnTo>
                  <a:pt x="137362" y="224424"/>
                </a:lnTo>
                <a:lnTo>
                  <a:pt x="101025" y="249018"/>
                </a:lnTo>
                <a:lnTo>
                  <a:pt x="61569" y="268856"/>
                </a:lnTo>
                <a:lnTo>
                  <a:pt x="19401" y="283531"/>
                </a:lnTo>
                <a:lnTo>
                  <a:pt x="0" y="287503"/>
                </a:lnTo>
              </a:path>
            </a:pathLst>
          </a:custGeom>
          <a:ln w="12704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grpSp>
        <p:nvGrpSpPr>
          <p:cNvPr id="21" name="object 21"/>
          <p:cNvGrpSpPr/>
          <p:nvPr/>
        </p:nvGrpSpPr>
        <p:grpSpPr>
          <a:xfrm>
            <a:off x="3848100" y="2348247"/>
            <a:ext cx="3429000" cy="381635"/>
            <a:chOff x="3848100" y="2348247"/>
            <a:chExt cx="3429000" cy="381635"/>
          </a:xfrm>
        </p:grpSpPr>
        <p:sp>
          <p:nvSpPr>
            <p:cNvPr id="22" name="object 22"/>
            <p:cNvSpPr/>
            <p:nvPr/>
          </p:nvSpPr>
          <p:spPr>
            <a:xfrm>
              <a:off x="3945254" y="2354600"/>
              <a:ext cx="265430" cy="278130"/>
            </a:xfrm>
            <a:custGeom>
              <a:avLst/>
              <a:gdLst/>
              <a:ahLst/>
              <a:cxnLst/>
              <a:rect l="l" t="t" r="r" b="b"/>
              <a:pathLst>
                <a:path w="265429" h="278130">
                  <a:moveTo>
                    <a:pt x="265169" y="278109"/>
                  </a:moveTo>
                  <a:lnTo>
                    <a:pt x="203599" y="259463"/>
                  </a:lnTo>
                  <a:lnTo>
                    <a:pt x="164143" y="239624"/>
                  </a:lnTo>
                  <a:lnTo>
                    <a:pt x="127806" y="215031"/>
                  </a:lnTo>
                  <a:lnTo>
                    <a:pt x="94994" y="186089"/>
                  </a:lnTo>
                  <a:lnTo>
                    <a:pt x="66113" y="153206"/>
                  </a:lnTo>
                  <a:lnTo>
                    <a:pt x="41572" y="116791"/>
                  </a:lnTo>
                  <a:lnTo>
                    <a:pt x="21776" y="77251"/>
                  </a:lnTo>
                  <a:lnTo>
                    <a:pt x="7133" y="34994"/>
                  </a:lnTo>
                  <a:lnTo>
                    <a:pt x="0" y="0"/>
                  </a:lnTo>
                </a:path>
              </a:pathLst>
            </a:custGeom>
            <a:ln w="12705">
              <a:solidFill>
                <a:srgbClr val="BEBEBE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/>
            <p:cNvSpPr/>
            <p:nvPr/>
          </p:nvSpPr>
          <p:spPr>
            <a:xfrm>
              <a:off x="3933825" y="2453547"/>
              <a:ext cx="3257550" cy="190500"/>
            </a:xfrm>
            <a:custGeom>
              <a:avLst/>
              <a:gdLst/>
              <a:ahLst/>
              <a:cxnLst/>
              <a:rect l="l" t="t" r="r" b="b"/>
              <a:pathLst>
                <a:path w="3257550" h="190500">
                  <a:moveTo>
                    <a:pt x="0" y="0"/>
                  </a:moveTo>
                  <a:lnTo>
                    <a:pt x="5031" y="43677"/>
                  </a:lnTo>
                  <a:lnTo>
                    <a:pt x="19361" y="83772"/>
                  </a:lnTo>
                  <a:lnTo>
                    <a:pt x="41849" y="119141"/>
                  </a:lnTo>
                  <a:lnTo>
                    <a:pt x="71349" y="148641"/>
                  </a:lnTo>
                  <a:lnTo>
                    <a:pt x="106718" y="171128"/>
                  </a:lnTo>
                  <a:lnTo>
                    <a:pt x="146814" y="185459"/>
                  </a:lnTo>
                  <a:lnTo>
                    <a:pt x="190493" y="190490"/>
                  </a:lnTo>
                  <a:lnTo>
                    <a:pt x="3068842" y="190490"/>
                  </a:lnTo>
                  <a:lnTo>
                    <a:pt x="3112521" y="185459"/>
                  </a:lnTo>
                  <a:lnTo>
                    <a:pt x="3152616" y="171128"/>
                  </a:lnTo>
                  <a:lnTo>
                    <a:pt x="3187986" y="148641"/>
                  </a:lnTo>
                  <a:lnTo>
                    <a:pt x="3217486" y="119141"/>
                  </a:lnTo>
                  <a:lnTo>
                    <a:pt x="3239973" y="83772"/>
                  </a:lnTo>
                  <a:lnTo>
                    <a:pt x="3254304" y="43677"/>
                  </a:lnTo>
                  <a:lnTo>
                    <a:pt x="3257550" y="15504"/>
                  </a:lnTo>
                </a:path>
              </a:pathLst>
            </a:custGeom>
            <a:ln w="17145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4" name="object 24"/>
          <p:cNvSpPr/>
          <p:nvPr/>
        </p:nvSpPr>
        <p:spPr>
          <a:xfrm>
            <a:off x="4124320" y="580386"/>
            <a:ext cx="3067050" cy="175260"/>
          </a:xfrm>
          <a:custGeom>
            <a:avLst/>
            <a:gdLst/>
            <a:ahLst/>
            <a:cxnLst/>
            <a:rect l="l" t="t" r="r" b="b"/>
            <a:pathLst>
              <a:path w="3067050" h="175259">
                <a:moveTo>
                  <a:pt x="3067054" y="174986"/>
                </a:moveTo>
                <a:lnTo>
                  <a:pt x="3049478" y="106717"/>
                </a:lnTo>
                <a:lnTo>
                  <a:pt x="3026991" y="71348"/>
                </a:lnTo>
                <a:lnTo>
                  <a:pt x="2997490" y="41848"/>
                </a:lnTo>
                <a:lnTo>
                  <a:pt x="2962121" y="19361"/>
                </a:lnTo>
                <a:lnTo>
                  <a:pt x="2922025" y="5030"/>
                </a:lnTo>
                <a:lnTo>
                  <a:pt x="2878347" y="0"/>
                </a:lnTo>
                <a:lnTo>
                  <a:pt x="0" y="0"/>
                </a:lnTo>
              </a:path>
            </a:pathLst>
          </a:custGeom>
          <a:ln w="17145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pic>
        <p:nvPicPr>
          <p:cNvPr id="25" name="object 25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314191" y="1628203"/>
            <a:ext cx="2495549" cy="790574"/>
          </a:xfrm>
          <a:prstGeom prst="rect">
            <a:avLst/>
          </a:prstGeom>
        </p:spPr>
      </p:pic>
      <p:sp>
        <p:nvSpPr>
          <p:cNvPr id="26" name="object 26"/>
          <p:cNvSpPr/>
          <p:nvPr/>
        </p:nvSpPr>
        <p:spPr>
          <a:xfrm>
            <a:off x="497843" y="2853689"/>
            <a:ext cx="281305" cy="281305"/>
          </a:xfrm>
          <a:custGeom>
            <a:avLst/>
            <a:gdLst/>
            <a:ahLst/>
            <a:cxnLst/>
            <a:rect l="l" t="t" r="r" b="b"/>
            <a:pathLst>
              <a:path w="281305" h="281305">
                <a:moveTo>
                  <a:pt x="0" y="281218"/>
                </a:moveTo>
                <a:lnTo>
                  <a:pt x="21776" y="204006"/>
                </a:lnTo>
                <a:lnTo>
                  <a:pt x="41572" y="164482"/>
                </a:lnTo>
                <a:lnTo>
                  <a:pt x="66113" y="128080"/>
                </a:lnTo>
                <a:lnTo>
                  <a:pt x="94993" y="95207"/>
                </a:lnTo>
                <a:lnTo>
                  <a:pt x="127805" y="66271"/>
                </a:lnTo>
                <a:lnTo>
                  <a:pt x="164143" y="41682"/>
                </a:lnTo>
                <a:lnTo>
                  <a:pt x="203599" y="21847"/>
                </a:lnTo>
                <a:lnTo>
                  <a:pt x="245766" y="7173"/>
                </a:lnTo>
                <a:lnTo>
                  <a:pt x="280813" y="0"/>
                </a:lnTo>
              </a:path>
            </a:pathLst>
          </a:custGeom>
          <a:ln w="12705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7" name="object 27"/>
          <p:cNvSpPr/>
          <p:nvPr/>
        </p:nvSpPr>
        <p:spPr>
          <a:xfrm>
            <a:off x="3451709" y="2853689"/>
            <a:ext cx="283210" cy="290830"/>
          </a:xfrm>
          <a:custGeom>
            <a:avLst/>
            <a:gdLst/>
            <a:ahLst/>
            <a:cxnLst/>
            <a:rect l="l" t="t" r="r" b="b"/>
            <a:pathLst>
              <a:path w="283210" h="290830">
                <a:moveTo>
                  <a:pt x="0" y="0"/>
                </a:moveTo>
                <a:lnTo>
                  <a:pt x="77213" y="21847"/>
                </a:lnTo>
                <a:lnTo>
                  <a:pt x="116669" y="41682"/>
                </a:lnTo>
                <a:lnTo>
                  <a:pt x="153006" y="66271"/>
                </a:lnTo>
                <a:lnTo>
                  <a:pt x="185819" y="95207"/>
                </a:lnTo>
                <a:lnTo>
                  <a:pt x="214699" y="128080"/>
                </a:lnTo>
                <a:lnTo>
                  <a:pt x="239240" y="164482"/>
                </a:lnTo>
                <a:lnTo>
                  <a:pt x="259036" y="204006"/>
                </a:lnTo>
                <a:lnTo>
                  <a:pt x="273680" y="246244"/>
                </a:lnTo>
                <a:lnTo>
                  <a:pt x="282728" y="290608"/>
                </a:lnTo>
              </a:path>
            </a:pathLst>
          </a:custGeom>
          <a:ln w="12705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8" name="object 28"/>
          <p:cNvSpPr/>
          <p:nvPr/>
        </p:nvSpPr>
        <p:spPr>
          <a:xfrm>
            <a:off x="3467356" y="4607079"/>
            <a:ext cx="267335" cy="287655"/>
          </a:xfrm>
          <a:custGeom>
            <a:avLst/>
            <a:gdLst/>
            <a:ahLst/>
            <a:cxnLst/>
            <a:rect l="l" t="t" r="r" b="b"/>
            <a:pathLst>
              <a:path w="267335" h="287654">
                <a:moveTo>
                  <a:pt x="267080" y="0"/>
                </a:moveTo>
                <a:lnTo>
                  <a:pt x="258032" y="44388"/>
                </a:lnTo>
                <a:lnTo>
                  <a:pt x="243389" y="86646"/>
                </a:lnTo>
                <a:lnTo>
                  <a:pt x="223593" y="126186"/>
                </a:lnTo>
                <a:lnTo>
                  <a:pt x="199052" y="162601"/>
                </a:lnTo>
                <a:lnTo>
                  <a:pt x="170171" y="195483"/>
                </a:lnTo>
                <a:lnTo>
                  <a:pt x="137359" y="224425"/>
                </a:lnTo>
                <a:lnTo>
                  <a:pt x="101022" y="249019"/>
                </a:lnTo>
                <a:lnTo>
                  <a:pt x="61566" y="268857"/>
                </a:lnTo>
                <a:lnTo>
                  <a:pt x="19398" y="283532"/>
                </a:lnTo>
                <a:lnTo>
                  <a:pt x="0" y="287503"/>
                </a:lnTo>
              </a:path>
            </a:pathLst>
          </a:custGeom>
          <a:ln w="12704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9" name="object 29"/>
          <p:cNvSpPr/>
          <p:nvPr/>
        </p:nvSpPr>
        <p:spPr>
          <a:xfrm>
            <a:off x="497843" y="4616474"/>
            <a:ext cx="265430" cy="278130"/>
          </a:xfrm>
          <a:custGeom>
            <a:avLst/>
            <a:gdLst/>
            <a:ahLst/>
            <a:cxnLst/>
            <a:rect l="l" t="t" r="r" b="b"/>
            <a:pathLst>
              <a:path w="265430" h="278129">
                <a:moveTo>
                  <a:pt x="265165" y="278107"/>
                </a:moveTo>
                <a:lnTo>
                  <a:pt x="203599" y="259461"/>
                </a:lnTo>
                <a:lnTo>
                  <a:pt x="164143" y="239623"/>
                </a:lnTo>
                <a:lnTo>
                  <a:pt x="127805" y="215029"/>
                </a:lnTo>
                <a:lnTo>
                  <a:pt x="94993" y="186088"/>
                </a:lnTo>
                <a:lnTo>
                  <a:pt x="66113" y="153205"/>
                </a:lnTo>
                <a:lnTo>
                  <a:pt x="41572" y="116790"/>
                </a:lnTo>
                <a:lnTo>
                  <a:pt x="21776" y="77250"/>
                </a:lnTo>
                <a:lnTo>
                  <a:pt x="7132" y="34992"/>
                </a:lnTo>
                <a:lnTo>
                  <a:pt x="0" y="0"/>
                </a:lnTo>
              </a:path>
            </a:pathLst>
          </a:custGeom>
          <a:ln w="12705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0" name="object 30"/>
          <p:cNvSpPr/>
          <p:nvPr/>
        </p:nvSpPr>
        <p:spPr>
          <a:xfrm>
            <a:off x="497843" y="2853689"/>
            <a:ext cx="281305" cy="281305"/>
          </a:xfrm>
          <a:custGeom>
            <a:avLst/>
            <a:gdLst/>
            <a:ahLst/>
            <a:cxnLst/>
            <a:rect l="l" t="t" r="r" b="b"/>
            <a:pathLst>
              <a:path w="281305" h="281305">
                <a:moveTo>
                  <a:pt x="0" y="281218"/>
                </a:moveTo>
                <a:lnTo>
                  <a:pt x="21776" y="204006"/>
                </a:lnTo>
                <a:lnTo>
                  <a:pt x="41572" y="164482"/>
                </a:lnTo>
                <a:lnTo>
                  <a:pt x="66113" y="128080"/>
                </a:lnTo>
                <a:lnTo>
                  <a:pt x="94993" y="95207"/>
                </a:lnTo>
                <a:lnTo>
                  <a:pt x="127805" y="66271"/>
                </a:lnTo>
                <a:lnTo>
                  <a:pt x="164143" y="41682"/>
                </a:lnTo>
                <a:lnTo>
                  <a:pt x="203599" y="21847"/>
                </a:lnTo>
                <a:lnTo>
                  <a:pt x="245766" y="7173"/>
                </a:lnTo>
                <a:lnTo>
                  <a:pt x="280813" y="0"/>
                </a:lnTo>
              </a:path>
            </a:pathLst>
          </a:custGeom>
          <a:ln w="12705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1" name="object 31"/>
          <p:cNvSpPr/>
          <p:nvPr/>
        </p:nvSpPr>
        <p:spPr>
          <a:xfrm>
            <a:off x="3451709" y="2853689"/>
            <a:ext cx="283210" cy="290830"/>
          </a:xfrm>
          <a:custGeom>
            <a:avLst/>
            <a:gdLst/>
            <a:ahLst/>
            <a:cxnLst/>
            <a:rect l="l" t="t" r="r" b="b"/>
            <a:pathLst>
              <a:path w="283210" h="290830">
                <a:moveTo>
                  <a:pt x="0" y="0"/>
                </a:moveTo>
                <a:lnTo>
                  <a:pt x="77213" y="21847"/>
                </a:lnTo>
                <a:lnTo>
                  <a:pt x="116669" y="41682"/>
                </a:lnTo>
                <a:lnTo>
                  <a:pt x="153006" y="66271"/>
                </a:lnTo>
                <a:lnTo>
                  <a:pt x="185819" y="95207"/>
                </a:lnTo>
                <a:lnTo>
                  <a:pt x="214699" y="128080"/>
                </a:lnTo>
                <a:lnTo>
                  <a:pt x="239240" y="164482"/>
                </a:lnTo>
                <a:lnTo>
                  <a:pt x="259036" y="204006"/>
                </a:lnTo>
                <a:lnTo>
                  <a:pt x="273680" y="246244"/>
                </a:lnTo>
                <a:lnTo>
                  <a:pt x="282728" y="290608"/>
                </a:lnTo>
              </a:path>
            </a:pathLst>
          </a:custGeom>
          <a:ln w="12705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2" name="object 32"/>
          <p:cNvSpPr/>
          <p:nvPr/>
        </p:nvSpPr>
        <p:spPr>
          <a:xfrm>
            <a:off x="3467356" y="4607079"/>
            <a:ext cx="267335" cy="287655"/>
          </a:xfrm>
          <a:custGeom>
            <a:avLst/>
            <a:gdLst/>
            <a:ahLst/>
            <a:cxnLst/>
            <a:rect l="l" t="t" r="r" b="b"/>
            <a:pathLst>
              <a:path w="267335" h="287654">
                <a:moveTo>
                  <a:pt x="267080" y="0"/>
                </a:moveTo>
                <a:lnTo>
                  <a:pt x="258032" y="44388"/>
                </a:lnTo>
                <a:lnTo>
                  <a:pt x="243389" y="86646"/>
                </a:lnTo>
                <a:lnTo>
                  <a:pt x="223593" y="126186"/>
                </a:lnTo>
                <a:lnTo>
                  <a:pt x="199052" y="162601"/>
                </a:lnTo>
                <a:lnTo>
                  <a:pt x="170171" y="195483"/>
                </a:lnTo>
                <a:lnTo>
                  <a:pt x="137359" y="224425"/>
                </a:lnTo>
                <a:lnTo>
                  <a:pt x="101022" y="249019"/>
                </a:lnTo>
                <a:lnTo>
                  <a:pt x="61566" y="268857"/>
                </a:lnTo>
                <a:lnTo>
                  <a:pt x="19398" y="283532"/>
                </a:lnTo>
                <a:lnTo>
                  <a:pt x="0" y="287503"/>
                </a:lnTo>
              </a:path>
            </a:pathLst>
          </a:custGeom>
          <a:ln w="12704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grpSp>
        <p:nvGrpSpPr>
          <p:cNvPr id="33" name="object 33"/>
          <p:cNvGrpSpPr/>
          <p:nvPr/>
        </p:nvGrpSpPr>
        <p:grpSpPr>
          <a:xfrm>
            <a:off x="400688" y="2756534"/>
            <a:ext cx="3429000" cy="2235200"/>
            <a:chOff x="400688" y="2756534"/>
            <a:chExt cx="3429000" cy="2235200"/>
          </a:xfrm>
        </p:grpSpPr>
        <p:sp>
          <p:nvSpPr>
            <p:cNvPr id="34" name="object 34"/>
            <p:cNvSpPr/>
            <p:nvPr/>
          </p:nvSpPr>
          <p:spPr>
            <a:xfrm>
              <a:off x="497843" y="4616474"/>
              <a:ext cx="265430" cy="278130"/>
            </a:xfrm>
            <a:custGeom>
              <a:avLst/>
              <a:gdLst/>
              <a:ahLst/>
              <a:cxnLst/>
              <a:rect l="l" t="t" r="r" b="b"/>
              <a:pathLst>
                <a:path w="265430" h="278129">
                  <a:moveTo>
                    <a:pt x="265165" y="278107"/>
                  </a:moveTo>
                  <a:lnTo>
                    <a:pt x="203599" y="259461"/>
                  </a:lnTo>
                  <a:lnTo>
                    <a:pt x="164143" y="239623"/>
                  </a:lnTo>
                  <a:lnTo>
                    <a:pt x="127805" y="215029"/>
                  </a:lnTo>
                  <a:lnTo>
                    <a:pt x="94993" y="186088"/>
                  </a:lnTo>
                  <a:lnTo>
                    <a:pt x="66113" y="153205"/>
                  </a:lnTo>
                  <a:lnTo>
                    <a:pt x="41572" y="116790"/>
                  </a:lnTo>
                  <a:lnTo>
                    <a:pt x="21776" y="77250"/>
                  </a:lnTo>
                  <a:lnTo>
                    <a:pt x="7132" y="34992"/>
                  </a:lnTo>
                  <a:lnTo>
                    <a:pt x="0" y="0"/>
                  </a:lnTo>
                </a:path>
              </a:pathLst>
            </a:custGeom>
            <a:ln w="12705">
              <a:solidFill>
                <a:srgbClr val="BEBEBE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5" name="object 35"/>
            <p:cNvSpPr/>
            <p:nvPr/>
          </p:nvSpPr>
          <p:spPr>
            <a:xfrm>
              <a:off x="486413" y="2842259"/>
              <a:ext cx="3257550" cy="2063750"/>
            </a:xfrm>
            <a:custGeom>
              <a:avLst/>
              <a:gdLst/>
              <a:ahLst/>
              <a:cxnLst/>
              <a:rect l="l" t="t" r="r" b="b"/>
              <a:pathLst>
                <a:path w="3257550" h="2063750">
                  <a:moveTo>
                    <a:pt x="0" y="190499"/>
                  </a:moveTo>
                  <a:lnTo>
                    <a:pt x="0" y="1873160"/>
                  </a:lnTo>
                  <a:lnTo>
                    <a:pt x="5031" y="1916837"/>
                  </a:lnTo>
                  <a:lnTo>
                    <a:pt x="19361" y="1956933"/>
                  </a:lnTo>
                  <a:lnTo>
                    <a:pt x="41849" y="1992302"/>
                  </a:lnTo>
                  <a:lnTo>
                    <a:pt x="71349" y="2021802"/>
                  </a:lnTo>
                  <a:lnTo>
                    <a:pt x="106719" y="2044289"/>
                  </a:lnTo>
                  <a:lnTo>
                    <a:pt x="146814" y="2058619"/>
                  </a:lnTo>
                  <a:lnTo>
                    <a:pt x="190493" y="2063650"/>
                  </a:lnTo>
                  <a:lnTo>
                    <a:pt x="3068842" y="2063650"/>
                  </a:lnTo>
                  <a:lnTo>
                    <a:pt x="3112521" y="2058619"/>
                  </a:lnTo>
                  <a:lnTo>
                    <a:pt x="3152616" y="2044289"/>
                  </a:lnTo>
                  <a:lnTo>
                    <a:pt x="3187986" y="2021802"/>
                  </a:lnTo>
                  <a:lnTo>
                    <a:pt x="3217486" y="1992302"/>
                  </a:lnTo>
                  <a:lnTo>
                    <a:pt x="3239974" y="1956933"/>
                  </a:lnTo>
                  <a:lnTo>
                    <a:pt x="3254304" y="1916837"/>
                  </a:lnTo>
                  <a:lnTo>
                    <a:pt x="3257550" y="1888664"/>
                  </a:lnTo>
                </a:path>
                <a:path w="3257550" h="2063750">
                  <a:moveTo>
                    <a:pt x="3257550" y="174985"/>
                  </a:moveTo>
                  <a:lnTo>
                    <a:pt x="3239974" y="106717"/>
                  </a:lnTo>
                  <a:lnTo>
                    <a:pt x="3217486" y="71348"/>
                  </a:lnTo>
                  <a:lnTo>
                    <a:pt x="3187986" y="41848"/>
                  </a:lnTo>
                  <a:lnTo>
                    <a:pt x="3152616" y="19361"/>
                  </a:lnTo>
                  <a:lnTo>
                    <a:pt x="3112521" y="5030"/>
                  </a:lnTo>
                  <a:lnTo>
                    <a:pt x="3068842" y="0"/>
                  </a:lnTo>
                  <a:lnTo>
                    <a:pt x="190499" y="0"/>
                  </a:lnTo>
                </a:path>
              </a:pathLst>
            </a:custGeom>
            <a:ln w="17145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36" name="object 36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913766" y="3906516"/>
              <a:ext cx="2495549" cy="790574"/>
            </a:xfrm>
            <a:prstGeom prst="rect">
              <a:avLst/>
            </a:prstGeom>
          </p:spPr>
        </p:pic>
      </p:grpSp>
      <p:sp>
        <p:nvSpPr>
          <p:cNvPr id="37" name="object 37"/>
          <p:cNvSpPr/>
          <p:nvPr/>
        </p:nvSpPr>
        <p:spPr>
          <a:xfrm>
            <a:off x="3978907" y="2853689"/>
            <a:ext cx="281305" cy="281305"/>
          </a:xfrm>
          <a:custGeom>
            <a:avLst/>
            <a:gdLst/>
            <a:ahLst/>
            <a:cxnLst/>
            <a:rect l="l" t="t" r="r" b="b"/>
            <a:pathLst>
              <a:path w="281304" h="281305">
                <a:moveTo>
                  <a:pt x="0" y="281218"/>
                </a:moveTo>
                <a:lnTo>
                  <a:pt x="21776" y="204006"/>
                </a:lnTo>
                <a:lnTo>
                  <a:pt x="41572" y="164482"/>
                </a:lnTo>
                <a:lnTo>
                  <a:pt x="66113" y="128080"/>
                </a:lnTo>
                <a:lnTo>
                  <a:pt x="94993" y="95207"/>
                </a:lnTo>
                <a:lnTo>
                  <a:pt x="127805" y="66271"/>
                </a:lnTo>
                <a:lnTo>
                  <a:pt x="164143" y="41682"/>
                </a:lnTo>
                <a:lnTo>
                  <a:pt x="203599" y="21847"/>
                </a:lnTo>
                <a:lnTo>
                  <a:pt x="245766" y="7173"/>
                </a:lnTo>
                <a:lnTo>
                  <a:pt x="280812" y="0"/>
                </a:lnTo>
              </a:path>
            </a:pathLst>
          </a:custGeom>
          <a:ln w="12705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8" name="object 38"/>
          <p:cNvSpPr/>
          <p:nvPr/>
        </p:nvSpPr>
        <p:spPr>
          <a:xfrm>
            <a:off x="6932773" y="2853689"/>
            <a:ext cx="283210" cy="290830"/>
          </a:xfrm>
          <a:custGeom>
            <a:avLst/>
            <a:gdLst/>
            <a:ahLst/>
            <a:cxnLst/>
            <a:rect l="l" t="t" r="r" b="b"/>
            <a:pathLst>
              <a:path w="283209" h="290830">
                <a:moveTo>
                  <a:pt x="0" y="0"/>
                </a:moveTo>
                <a:lnTo>
                  <a:pt x="77213" y="21847"/>
                </a:lnTo>
                <a:lnTo>
                  <a:pt x="116669" y="41682"/>
                </a:lnTo>
                <a:lnTo>
                  <a:pt x="153006" y="66271"/>
                </a:lnTo>
                <a:lnTo>
                  <a:pt x="185819" y="95207"/>
                </a:lnTo>
                <a:lnTo>
                  <a:pt x="214699" y="128080"/>
                </a:lnTo>
                <a:lnTo>
                  <a:pt x="239240" y="164482"/>
                </a:lnTo>
                <a:lnTo>
                  <a:pt x="259036" y="204006"/>
                </a:lnTo>
                <a:lnTo>
                  <a:pt x="273680" y="246244"/>
                </a:lnTo>
                <a:lnTo>
                  <a:pt x="282727" y="290607"/>
                </a:lnTo>
              </a:path>
            </a:pathLst>
          </a:custGeom>
          <a:ln w="12705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9" name="object 39"/>
          <p:cNvSpPr/>
          <p:nvPr/>
        </p:nvSpPr>
        <p:spPr>
          <a:xfrm>
            <a:off x="6948420" y="4607080"/>
            <a:ext cx="267335" cy="287655"/>
          </a:xfrm>
          <a:custGeom>
            <a:avLst/>
            <a:gdLst/>
            <a:ahLst/>
            <a:cxnLst/>
            <a:rect l="l" t="t" r="r" b="b"/>
            <a:pathLst>
              <a:path w="267334" h="287654">
                <a:moveTo>
                  <a:pt x="267080" y="0"/>
                </a:moveTo>
                <a:lnTo>
                  <a:pt x="258032" y="44386"/>
                </a:lnTo>
                <a:lnTo>
                  <a:pt x="243389" y="86644"/>
                </a:lnTo>
                <a:lnTo>
                  <a:pt x="223593" y="126184"/>
                </a:lnTo>
                <a:lnTo>
                  <a:pt x="199052" y="162599"/>
                </a:lnTo>
                <a:lnTo>
                  <a:pt x="170171" y="195482"/>
                </a:lnTo>
                <a:lnTo>
                  <a:pt x="137359" y="224423"/>
                </a:lnTo>
                <a:lnTo>
                  <a:pt x="101022" y="249017"/>
                </a:lnTo>
                <a:lnTo>
                  <a:pt x="61566" y="268855"/>
                </a:lnTo>
                <a:lnTo>
                  <a:pt x="19398" y="283530"/>
                </a:lnTo>
                <a:lnTo>
                  <a:pt x="0" y="287501"/>
                </a:lnTo>
              </a:path>
            </a:pathLst>
          </a:custGeom>
          <a:ln w="12704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0" name="object 40"/>
          <p:cNvSpPr/>
          <p:nvPr/>
        </p:nvSpPr>
        <p:spPr>
          <a:xfrm>
            <a:off x="3978907" y="4616474"/>
            <a:ext cx="265430" cy="278130"/>
          </a:xfrm>
          <a:custGeom>
            <a:avLst/>
            <a:gdLst/>
            <a:ahLst/>
            <a:cxnLst/>
            <a:rect l="l" t="t" r="r" b="b"/>
            <a:pathLst>
              <a:path w="265429" h="278129">
                <a:moveTo>
                  <a:pt x="265165" y="278107"/>
                </a:moveTo>
                <a:lnTo>
                  <a:pt x="203599" y="259461"/>
                </a:lnTo>
                <a:lnTo>
                  <a:pt x="164143" y="239623"/>
                </a:lnTo>
                <a:lnTo>
                  <a:pt x="127805" y="215029"/>
                </a:lnTo>
                <a:lnTo>
                  <a:pt x="94993" y="186087"/>
                </a:lnTo>
                <a:lnTo>
                  <a:pt x="66113" y="153205"/>
                </a:lnTo>
                <a:lnTo>
                  <a:pt x="41572" y="116790"/>
                </a:lnTo>
                <a:lnTo>
                  <a:pt x="21776" y="77250"/>
                </a:lnTo>
                <a:lnTo>
                  <a:pt x="7132" y="34992"/>
                </a:lnTo>
                <a:lnTo>
                  <a:pt x="0" y="0"/>
                </a:lnTo>
              </a:path>
            </a:pathLst>
          </a:custGeom>
          <a:ln w="12705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1" name="object 41"/>
          <p:cNvSpPr/>
          <p:nvPr/>
        </p:nvSpPr>
        <p:spPr>
          <a:xfrm>
            <a:off x="3978907" y="2853689"/>
            <a:ext cx="281305" cy="281305"/>
          </a:xfrm>
          <a:custGeom>
            <a:avLst/>
            <a:gdLst/>
            <a:ahLst/>
            <a:cxnLst/>
            <a:rect l="l" t="t" r="r" b="b"/>
            <a:pathLst>
              <a:path w="281304" h="281305">
                <a:moveTo>
                  <a:pt x="0" y="281218"/>
                </a:moveTo>
                <a:lnTo>
                  <a:pt x="21776" y="204006"/>
                </a:lnTo>
                <a:lnTo>
                  <a:pt x="41572" y="164482"/>
                </a:lnTo>
                <a:lnTo>
                  <a:pt x="66113" y="128080"/>
                </a:lnTo>
                <a:lnTo>
                  <a:pt x="94993" y="95207"/>
                </a:lnTo>
                <a:lnTo>
                  <a:pt x="127805" y="66271"/>
                </a:lnTo>
                <a:lnTo>
                  <a:pt x="164143" y="41682"/>
                </a:lnTo>
                <a:lnTo>
                  <a:pt x="203599" y="21847"/>
                </a:lnTo>
                <a:lnTo>
                  <a:pt x="245766" y="7173"/>
                </a:lnTo>
                <a:lnTo>
                  <a:pt x="280812" y="0"/>
                </a:lnTo>
              </a:path>
            </a:pathLst>
          </a:custGeom>
          <a:ln w="12705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2" name="object 42"/>
          <p:cNvSpPr/>
          <p:nvPr/>
        </p:nvSpPr>
        <p:spPr>
          <a:xfrm>
            <a:off x="6932773" y="2853689"/>
            <a:ext cx="283210" cy="290830"/>
          </a:xfrm>
          <a:custGeom>
            <a:avLst/>
            <a:gdLst/>
            <a:ahLst/>
            <a:cxnLst/>
            <a:rect l="l" t="t" r="r" b="b"/>
            <a:pathLst>
              <a:path w="283209" h="290830">
                <a:moveTo>
                  <a:pt x="0" y="0"/>
                </a:moveTo>
                <a:lnTo>
                  <a:pt x="77213" y="21847"/>
                </a:lnTo>
                <a:lnTo>
                  <a:pt x="116669" y="41682"/>
                </a:lnTo>
                <a:lnTo>
                  <a:pt x="153006" y="66271"/>
                </a:lnTo>
                <a:lnTo>
                  <a:pt x="185819" y="95207"/>
                </a:lnTo>
                <a:lnTo>
                  <a:pt x="214699" y="128080"/>
                </a:lnTo>
                <a:lnTo>
                  <a:pt x="239240" y="164482"/>
                </a:lnTo>
                <a:lnTo>
                  <a:pt x="259036" y="204006"/>
                </a:lnTo>
                <a:lnTo>
                  <a:pt x="273680" y="246244"/>
                </a:lnTo>
                <a:lnTo>
                  <a:pt x="282727" y="290607"/>
                </a:lnTo>
              </a:path>
            </a:pathLst>
          </a:custGeom>
          <a:ln w="12705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3" name="object 43"/>
          <p:cNvSpPr/>
          <p:nvPr/>
        </p:nvSpPr>
        <p:spPr>
          <a:xfrm>
            <a:off x="6948420" y="4607080"/>
            <a:ext cx="267335" cy="287655"/>
          </a:xfrm>
          <a:custGeom>
            <a:avLst/>
            <a:gdLst/>
            <a:ahLst/>
            <a:cxnLst/>
            <a:rect l="l" t="t" r="r" b="b"/>
            <a:pathLst>
              <a:path w="267334" h="287654">
                <a:moveTo>
                  <a:pt x="267080" y="0"/>
                </a:moveTo>
                <a:lnTo>
                  <a:pt x="258032" y="44386"/>
                </a:lnTo>
                <a:lnTo>
                  <a:pt x="243389" y="86644"/>
                </a:lnTo>
                <a:lnTo>
                  <a:pt x="223593" y="126184"/>
                </a:lnTo>
                <a:lnTo>
                  <a:pt x="199052" y="162599"/>
                </a:lnTo>
                <a:lnTo>
                  <a:pt x="170171" y="195482"/>
                </a:lnTo>
                <a:lnTo>
                  <a:pt x="137359" y="224423"/>
                </a:lnTo>
                <a:lnTo>
                  <a:pt x="101022" y="249017"/>
                </a:lnTo>
                <a:lnTo>
                  <a:pt x="61566" y="268855"/>
                </a:lnTo>
                <a:lnTo>
                  <a:pt x="19398" y="283530"/>
                </a:lnTo>
                <a:lnTo>
                  <a:pt x="0" y="287501"/>
                </a:lnTo>
              </a:path>
            </a:pathLst>
          </a:custGeom>
          <a:ln w="12704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grpSp>
        <p:nvGrpSpPr>
          <p:cNvPr id="44" name="object 44"/>
          <p:cNvGrpSpPr/>
          <p:nvPr/>
        </p:nvGrpSpPr>
        <p:grpSpPr>
          <a:xfrm>
            <a:off x="3881751" y="4610122"/>
            <a:ext cx="3429000" cy="381635"/>
            <a:chOff x="3881751" y="4610122"/>
            <a:chExt cx="3429000" cy="381635"/>
          </a:xfrm>
        </p:grpSpPr>
        <p:sp>
          <p:nvSpPr>
            <p:cNvPr id="45" name="object 45"/>
            <p:cNvSpPr/>
            <p:nvPr/>
          </p:nvSpPr>
          <p:spPr>
            <a:xfrm>
              <a:off x="3978906" y="4616474"/>
              <a:ext cx="265430" cy="278130"/>
            </a:xfrm>
            <a:custGeom>
              <a:avLst/>
              <a:gdLst/>
              <a:ahLst/>
              <a:cxnLst/>
              <a:rect l="l" t="t" r="r" b="b"/>
              <a:pathLst>
                <a:path w="265429" h="278129">
                  <a:moveTo>
                    <a:pt x="265165" y="278107"/>
                  </a:moveTo>
                  <a:lnTo>
                    <a:pt x="203599" y="259461"/>
                  </a:lnTo>
                  <a:lnTo>
                    <a:pt x="164143" y="239623"/>
                  </a:lnTo>
                  <a:lnTo>
                    <a:pt x="127805" y="215029"/>
                  </a:lnTo>
                  <a:lnTo>
                    <a:pt x="94993" y="186087"/>
                  </a:lnTo>
                  <a:lnTo>
                    <a:pt x="66113" y="153205"/>
                  </a:lnTo>
                  <a:lnTo>
                    <a:pt x="41572" y="116790"/>
                  </a:lnTo>
                  <a:lnTo>
                    <a:pt x="21776" y="77250"/>
                  </a:lnTo>
                  <a:lnTo>
                    <a:pt x="7132" y="34992"/>
                  </a:lnTo>
                  <a:lnTo>
                    <a:pt x="0" y="0"/>
                  </a:lnTo>
                </a:path>
              </a:pathLst>
            </a:custGeom>
            <a:ln w="12705">
              <a:solidFill>
                <a:srgbClr val="BEBEBE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6" name="object 46"/>
            <p:cNvSpPr/>
            <p:nvPr/>
          </p:nvSpPr>
          <p:spPr>
            <a:xfrm>
              <a:off x="3967476" y="4715422"/>
              <a:ext cx="3257550" cy="190500"/>
            </a:xfrm>
            <a:custGeom>
              <a:avLst/>
              <a:gdLst/>
              <a:ahLst/>
              <a:cxnLst/>
              <a:rect l="l" t="t" r="r" b="b"/>
              <a:pathLst>
                <a:path w="3257550" h="190500">
                  <a:moveTo>
                    <a:pt x="0" y="0"/>
                  </a:moveTo>
                  <a:lnTo>
                    <a:pt x="5030" y="43675"/>
                  </a:lnTo>
                  <a:lnTo>
                    <a:pt x="19361" y="83770"/>
                  </a:lnTo>
                  <a:lnTo>
                    <a:pt x="41848" y="119140"/>
                  </a:lnTo>
                  <a:lnTo>
                    <a:pt x="71349" y="148639"/>
                  </a:lnTo>
                  <a:lnTo>
                    <a:pt x="106718" y="171126"/>
                  </a:lnTo>
                  <a:lnTo>
                    <a:pt x="146814" y="185457"/>
                  </a:lnTo>
                  <a:lnTo>
                    <a:pt x="190492" y="190488"/>
                  </a:lnTo>
                  <a:lnTo>
                    <a:pt x="3068842" y="190488"/>
                  </a:lnTo>
                  <a:lnTo>
                    <a:pt x="3112520" y="185457"/>
                  </a:lnTo>
                  <a:lnTo>
                    <a:pt x="3152616" y="171126"/>
                  </a:lnTo>
                  <a:lnTo>
                    <a:pt x="3187986" y="148639"/>
                  </a:lnTo>
                  <a:lnTo>
                    <a:pt x="3217486" y="119140"/>
                  </a:lnTo>
                  <a:lnTo>
                    <a:pt x="3239973" y="83770"/>
                  </a:lnTo>
                  <a:lnTo>
                    <a:pt x="3254304" y="43675"/>
                  </a:lnTo>
                  <a:lnTo>
                    <a:pt x="3257549" y="15503"/>
                  </a:lnTo>
                </a:path>
              </a:pathLst>
            </a:custGeom>
            <a:ln w="17145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47" name="object 47"/>
          <p:cNvSpPr/>
          <p:nvPr/>
        </p:nvSpPr>
        <p:spPr>
          <a:xfrm>
            <a:off x="4157976" y="2842259"/>
            <a:ext cx="3067050" cy="175260"/>
          </a:xfrm>
          <a:custGeom>
            <a:avLst/>
            <a:gdLst/>
            <a:ahLst/>
            <a:cxnLst/>
            <a:rect l="l" t="t" r="r" b="b"/>
            <a:pathLst>
              <a:path w="3067050" h="175260">
                <a:moveTo>
                  <a:pt x="3067050" y="174984"/>
                </a:moveTo>
                <a:lnTo>
                  <a:pt x="3049474" y="106717"/>
                </a:lnTo>
                <a:lnTo>
                  <a:pt x="3026987" y="71348"/>
                </a:lnTo>
                <a:lnTo>
                  <a:pt x="2997487" y="41848"/>
                </a:lnTo>
                <a:lnTo>
                  <a:pt x="2962117" y="19361"/>
                </a:lnTo>
                <a:lnTo>
                  <a:pt x="2922021" y="5030"/>
                </a:lnTo>
                <a:lnTo>
                  <a:pt x="2878343" y="0"/>
                </a:lnTo>
                <a:lnTo>
                  <a:pt x="0" y="0"/>
                </a:lnTo>
              </a:path>
            </a:pathLst>
          </a:custGeom>
          <a:ln w="17145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pic>
        <p:nvPicPr>
          <p:cNvPr id="48" name="object 48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4394839" y="3906516"/>
            <a:ext cx="2495549" cy="790574"/>
          </a:xfrm>
          <a:prstGeom prst="rect">
            <a:avLst/>
          </a:prstGeom>
        </p:spPr>
      </p:pic>
      <p:sp>
        <p:nvSpPr>
          <p:cNvPr id="49" name="object 49"/>
          <p:cNvSpPr/>
          <p:nvPr/>
        </p:nvSpPr>
        <p:spPr>
          <a:xfrm>
            <a:off x="497843" y="5151119"/>
            <a:ext cx="281305" cy="281305"/>
          </a:xfrm>
          <a:custGeom>
            <a:avLst/>
            <a:gdLst/>
            <a:ahLst/>
            <a:cxnLst/>
            <a:rect l="l" t="t" r="r" b="b"/>
            <a:pathLst>
              <a:path w="281305" h="281304">
                <a:moveTo>
                  <a:pt x="0" y="281217"/>
                </a:moveTo>
                <a:lnTo>
                  <a:pt x="21776" y="204006"/>
                </a:lnTo>
                <a:lnTo>
                  <a:pt x="41572" y="164482"/>
                </a:lnTo>
                <a:lnTo>
                  <a:pt x="66113" y="128079"/>
                </a:lnTo>
                <a:lnTo>
                  <a:pt x="94993" y="95206"/>
                </a:lnTo>
                <a:lnTo>
                  <a:pt x="127805" y="66271"/>
                </a:lnTo>
                <a:lnTo>
                  <a:pt x="164143" y="41682"/>
                </a:lnTo>
                <a:lnTo>
                  <a:pt x="203599" y="21846"/>
                </a:lnTo>
                <a:lnTo>
                  <a:pt x="245766" y="7173"/>
                </a:lnTo>
                <a:lnTo>
                  <a:pt x="280810" y="0"/>
                </a:lnTo>
              </a:path>
            </a:pathLst>
          </a:custGeom>
          <a:ln w="12705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0" name="object 50"/>
          <p:cNvSpPr/>
          <p:nvPr/>
        </p:nvSpPr>
        <p:spPr>
          <a:xfrm>
            <a:off x="3451712" y="5151119"/>
            <a:ext cx="283210" cy="290830"/>
          </a:xfrm>
          <a:custGeom>
            <a:avLst/>
            <a:gdLst/>
            <a:ahLst/>
            <a:cxnLst/>
            <a:rect l="l" t="t" r="r" b="b"/>
            <a:pathLst>
              <a:path w="283210" h="290829">
                <a:moveTo>
                  <a:pt x="0" y="0"/>
                </a:moveTo>
                <a:lnTo>
                  <a:pt x="77211" y="21846"/>
                </a:lnTo>
                <a:lnTo>
                  <a:pt x="116666" y="41682"/>
                </a:lnTo>
                <a:lnTo>
                  <a:pt x="153004" y="66271"/>
                </a:lnTo>
                <a:lnTo>
                  <a:pt x="185816" y="95206"/>
                </a:lnTo>
                <a:lnTo>
                  <a:pt x="214696" y="128079"/>
                </a:lnTo>
                <a:lnTo>
                  <a:pt x="239238" y="164482"/>
                </a:lnTo>
                <a:lnTo>
                  <a:pt x="259034" y="204006"/>
                </a:lnTo>
                <a:lnTo>
                  <a:pt x="273677" y="246244"/>
                </a:lnTo>
                <a:lnTo>
                  <a:pt x="282725" y="290608"/>
                </a:lnTo>
              </a:path>
            </a:pathLst>
          </a:custGeom>
          <a:ln w="12705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1" name="object 51"/>
          <p:cNvSpPr/>
          <p:nvPr/>
        </p:nvSpPr>
        <p:spPr>
          <a:xfrm>
            <a:off x="3467355" y="6904508"/>
            <a:ext cx="267335" cy="287655"/>
          </a:xfrm>
          <a:custGeom>
            <a:avLst/>
            <a:gdLst/>
            <a:ahLst/>
            <a:cxnLst/>
            <a:rect l="l" t="t" r="r" b="b"/>
            <a:pathLst>
              <a:path w="267335" h="287654">
                <a:moveTo>
                  <a:pt x="267082" y="0"/>
                </a:moveTo>
                <a:lnTo>
                  <a:pt x="258034" y="44388"/>
                </a:lnTo>
                <a:lnTo>
                  <a:pt x="243391" y="86646"/>
                </a:lnTo>
                <a:lnTo>
                  <a:pt x="223595" y="126186"/>
                </a:lnTo>
                <a:lnTo>
                  <a:pt x="199053" y="162601"/>
                </a:lnTo>
                <a:lnTo>
                  <a:pt x="170173" y="195483"/>
                </a:lnTo>
                <a:lnTo>
                  <a:pt x="137361" y="224425"/>
                </a:lnTo>
                <a:lnTo>
                  <a:pt x="101024" y="249019"/>
                </a:lnTo>
                <a:lnTo>
                  <a:pt x="61568" y="268857"/>
                </a:lnTo>
                <a:lnTo>
                  <a:pt x="19400" y="283532"/>
                </a:lnTo>
                <a:lnTo>
                  <a:pt x="0" y="287503"/>
                </a:lnTo>
              </a:path>
            </a:pathLst>
          </a:custGeom>
          <a:ln w="12704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2" name="object 52"/>
          <p:cNvSpPr/>
          <p:nvPr/>
        </p:nvSpPr>
        <p:spPr>
          <a:xfrm>
            <a:off x="497843" y="6913904"/>
            <a:ext cx="265430" cy="278130"/>
          </a:xfrm>
          <a:custGeom>
            <a:avLst/>
            <a:gdLst/>
            <a:ahLst/>
            <a:cxnLst/>
            <a:rect l="l" t="t" r="r" b="b"/>
            <a:pathLst>
              <a:path w="265430" h="278129">
                <a:moveTo>
                  <a:pt x="265167" y="278108"/>
                </a:moveTo>
                <a:lnTo>
                  <a:pt x="203599" y="259461"/>
                </a:lnTo>
                <a:lnTo>
                  <a:pt x="164143" y="239623"/>
                </a:lnTo>
                <a:lnTo>
                  <a:pt x="127805" y="215029"/>
                </a:lnTo>
                <a:lnTo>
                  <a:pt x="94993" y="186088"/>
                </a:lnTo>
                <a:lnTo>
                  <a:pt x="66113" y="153205"/>
                </a:lnTo>
                <a:lnTo>
                  <a:pt x="41572" y="116790"/>
                </a:lnTo>
                <a:lnTo>
                  <a:pt x="21776" y="77250"/>
                </a:lnTo>
                <a:lnTo>
                  <a:pt x="7132" y="34992"/>
                </a:lnTo>
                <a:lnTo>
                  <a:pt x="0" y="0"/>
                </a:lnTo>
              </a:path>
            </a:pathLst>
          </a:custGeom>
          <a:ln w="12705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3" name="object 53"/>
          <p:cNvSpPr/>
          <p:nvPr/>
        </p:nvSpPr>
        <p:spPr>
          <a:xfrm>
            <a:off x="497843" y="5151119"/>
            <a:ext cx="281305" cy="281305"/>
          </a:xfrm>
          <a:custGeom>
            <a:avLst/>
            <a:gdLst/>
            <a:ahLst/>
            <a:cxnLst/>
            <a:rect l="l" t="t" r="r" b="b"/>
            <a:pathLst>
              <a:path w="281305" h="281304">
                <a:moveTo>
                  <a:pt x="0" y="281217"/>
                </a:moveTo>
                <a:lnTo>
                  <a:pt x="21776" y="204006"/>
                </a:lnTo>
                <a:lnTo>
                  <a:pt x="41572" y="164482"/>
                </a:lnTo>
                <a:lnTo>
                  <a:pt x="66113" y="128079"/>
                </a:lnTo>
                <a:lnTo>
                  <a:pt x="94993" y="95206"/>
                </a:lnTo>
                <a:lnTo>
                  <a:pt x="127805" y="66271"/>
                </a:lnTo>
                <a:lnTo>
                  <a:pt x="164143" y="41682"/>
                </a:lnTo>
                <a:lnTo>
                  <a:pt x="203599" y="21846"/>
                </a:lnTo>
                <a:lnTo>
                  <a:pt x="245766" y="7173"/>
                </a:lnTo>
                <a:lnTo>
                  <a:pt x="280810" y="0"/>
                </a:lnTo>
              </a:path>
            </a:pathLst>
          </a:custGeom>
          <a:ln w="12705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4" name="object 54"/>
          <p:cNvSpPr/>
          <p:nvPr/>
        </p:nvSpPr>
        <p:spPr>
          <a:xfrm>
            <a:off x="3451712" y="5151119"/>
            <a:ext cx="283210" cy="290830"/>
          </a:xfrm>
          <a:custGeom>
            <a:avLst/>
            <a:gdLst/>
            <a:ahLst/>
            <a:cxnLst/>
            <a:rect l="l" t="t" r="r" b="b"/>
            <a:pathLst>
              <a:path w="283210" h="290829">
                <a:moveTo>
                  <a:pt x="0" y="0"/>
                </a:moveTo>
                <a:lnTo>
                  <a:pt x="77211" y="21846"/>
                </a:lnTo>
                <a:lnTo>
                  <a:pt x="116666" y="41682"/>
                </a:lnTo>
                <a:lnTo>
                  <a:pt x="153004" y="66271"/>
                </a:lnTo>
                <a:lnTo>
                  <a:pt x="185816" y="95206"/>
                </a:lnTo>
                <a:lnTo>
                  <a:pt x="214696" y="128079"/>
                </a:lnTo>
                <a:lnTo>
                  <a:pt x="239238" y="164482"/>
                </a:lnTo>
                <a:lnTo>
                  <a:pt x="259034" y="204006"/>
                </a:lnTo>
                <a:lnTo>
                  <a:pt x="273677" y="246244"/>
                </a:lnTo>
                <a:lnTo>
                  <a:pt x="282725" y="290608"/>
                </a:lnTo>
              </a:path>
            </a:pathLst>
          </a:custGeom>
          <a:ln w="12705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5" name="object 55"/>
          <p:cNvSpPr/>
          <p:nvPr/>
        </p:nvSpPr>
        <p:spPr>
          <a:xfrm>
            <a:off x="3467355" y="6904508"/>
            <a:ext cx="267335" cy="287655"/>
          </a:xfrm>
          <a:custGeom>
            <a:avLst/>
            <a:gdLst/>
            <a:ahLst/>
            <a:cxnLst/>
            <a:rect l="l" t="t" r="r" b="b"/>
            <a:pathLst>
              <a:path w="267335" h="287654">
                <a:moveTo>
                  <a:pt x="267082" y="0"/>
                </a:moveTo>
                <a:lnTo>
                  <a:pt x="258034" y="44388"/>
                </a:lnTo>
                <a:lnTo>
                  <a:pt x="243391" y="86646"/>
                </a:lnTo>
                <a:lnTo>
                  <a:pt x="223595" y="126186"/>
                </a:lnTo>
                <a:lnTo>
                  <a:pt x="199053" y="162601"/>
                </a:lnTo>
                <a:lnTo>
                  <a:pt x="170173" y="195483"/>
                </a:lnTo>
                <a:lnTo>
                  <a:pt x="137361" y="224425"/>
                </a:lnTo>
                <a:lnTo>
                  <a:pt x="101024" y="249019"/>
                </a:lnTo>
                <a:lnTo>
                  <a:pt x="61568" y="268857"/>
                </a:lnTo>
                <a:lnTo>
                  <a:pt x="19400" y="283532"/>
                </a:lnTo>
                <a:lnTo>
                  <a:pt x="0" y="287503"/>
                </a:lnTo>
              </a:path>
            </a:pathLst>
          </a:custGeom>
          <a:ln w="12704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grpSp>
        <p:nvGrpSpPr>
          <p:cNvPr id="56" name="object 56"/>
          <p:cNvGrpSpPr/>
          <p:nvPr/>
        </p:nvGrpSpPr>
        <p:grpSpPr>
          <a:xfrm>
            <a:off x="400688" y="5053964"/>
            <a:ext cx="3429000" cy="2235200"/>
            <a:chOff x="400688" y="5053964"/>
            <a:chExt cx="3429000" cy="2235200"/>
          </a:xfrm>
        </p:grpSpPr>
        <p:sp>
          <p:nvSpPr>
            <p:cNvPr id="57" name="object 57"/>
            <p:cNvSpPr/>
            <p:nvPr/>
          </p:nvSpPr>
          <p:spPr>
            <a:xfrm>
              <a:off x="497843" y="6913904"/>
              <a:ext cx="265430" cy="278130"/>
            </a:xfrm>
            <a:custGeom>
              <a:avLst/>
              <a:gdLst/>
              <a:ahLst/>
              <a:cxnLst/>
              <a:rect l="l" t="t" r="r" b="b"/>
              <a:pathLst>
                <a:path w="265430" h="278129">
                  <a:moveTo>
                    <a:pt x="265167" y="278108"/>
                  </a:moveTo>
                  <a:lnTo>
                    <a:pt x="203599" y="259461"/>
                  </a:lnTo>
                  <a:lnTo>
                    <a:pt x="164143" y="239623"/>
                  </a:lnTo>
                  <a:lnTo>
                    <a:pt x="127805" y="215029"/>
                  </a:lnTo>
                  <a:lnTo>
                    <a:pt x="94993" y="186088"/>
                  </a:lnTo>
                  <a:lnTo>
                    <a:pt x="66113" y="153205"/>
                  </a:lnTo>
                  <a:lnTo>
                    <a:pt x="41572" y="116790"/>
                  </a:lnTo>
                  <a:lnTo>
                    <a:pt x="21776" y="77250"/>
                  </a:lnTo>
                  <a:lnTo>
                    <a:pt x="7132" y="34992"/>
                  </a:lnTo>
                  <a:lnTo>
                    <a:pt x="0" y="0"/>
                  </a:lnTo>
                </a:path>
              </a:pathLst>
            </a:custGeom>
            <a:ln w="12705">
              <a:solidFill>
                <a:srgbClr val="BEBEBE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8" name="object 58"/>
            <p:cNvSpPr/>
            <p:nvPr/>
          </p:nvSpPr>
          <p:spPr>
            <a:xfrm>
              <a:off x="486413" y="5139689"/>
              <a:ext cx="3257550" cy="2063750"/>
            </a:xfrm>
            <a:custGeom>
              <a:avLst/>
              <a:gdLst/>
              <a:ahLst/>
              <a:cxnLst/>
              <a:rect l="l" t="t" r="r" b="b"/>
              <a:pathLst>
                <a:path w="3257550" h="2063750">
                  <a:moveTo>
                    <a:pt x="0" y="190499"/>
                  </a:moveTo>
                  <a:lnTo>
                    <a:pt x="0" y="1873159"/>
                  </a:lnTo>
                  <a:lnTo>
                    <a:pt x="5031" y="1916837"/>
                  </a:lnTo>
                  <a:lnTo>
                    <a:pt x="19361" y="1956932"/>
                  </a:lnTo>
                  <a:lnTo>
                    <a:pt x="41849" y="1992301"/>
                  </a:lnTo>
                  <a:lnTo>
                    <a:pt x="71349" y="2021801"/>
                  </a:lnTo>
                  <a:lnTo>
                    <a:pt x="106719" y="2044288"/>
                  </a:lnTo>
                  <a:lnTo>
                    <a:pt x="146814" y="2058619"/>
                  </a:lnTo>
                  <a:lnTo>
                    <a:pt x="190493" y="2063650"/>
                  </a:lnTo>
                  <a:lnTo>
                    <a:pt x="3068842" y="2063650"/>
                  </a:lnTo>
                  <a:lnTo>
                    <a:pt x="3112521" y="2058619"/>
                  </a:lnTo>
                  <a:lnTo>
                    <a:pt x="3152616" y="2044288"/>
                  </a:lnTo>
                  <a:lnTo>
                    <a:pt x="3187986" y="2021801"/>
                  </a:lnTo>
                  <a:lnTo>
                    <a:pt x="3217486" y="1992301"/>
                  </a:lnTo>
                  <a:lnTo>
                    <a:pt x="3239974" y="1956932"/>
                  </a:lnTo>
                  <a:lnTo>
                    <a:pt x="3254304" y="1916837"/>
                  </a:lnTo>
                  <a:lnTo>
                    <a:pt x="3257550" y="1888664"/>
                  </a:lnTo>
                </a:path>
                <a:path w="3257550" h="2063750">
                  <a:moveTo>
                    <a:pt x="3257550" y="174985"/>
                  </a:moveTo>
                  <a:lnTo>
                    <a:pt x="3239974" y="106717"/>
                  </a:lnTo>
                  <a:lnTo>
                    <a:pt x="3217486" y="71348"/>
                  </a:lnTo>
                  <a:lnTo>
                    <a:pt x="3187986" y="41848"/>
                  </a:lnTo>
                  <a:lnTo>
                    <a:pt x="3152616" y="19361"/>
                  </a:lnTo>
                  <a:lnTo>
                    <a:pt x="3112521" y="5030"/>
                  </a:lnTo>
                  <a:lnTo>
                    <a:pt x="3068845" y="0"/>
                  </a:lnTo>
                </a:path>
              </a:pathLst>
            </a:custGeom>
            <a:ln w="17145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59" name="object 59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913766" y="6172838"/>
              <a:ext cx="2495549" cy="790574"/>
            </a:xfrm>
            <a:prstGeom prst="rect">
              <a:avLst/>
            </a:prstGeom>
          </p:spPr>
        </p:pic>
      </p:grpSp>
      <p:sp>
        <p:nvSpPr>
          <p:cNvPr id="60" name="object 60"/>
          <p:cNvSpPr/>
          <p:nvPr/>
        </p:nvSpPr>
        <p:spPr>
          <a:xfrm>
            <a:off x="3978907" y="5151119"/>
            <a:ext cx="281305" cy="281305"/>
          </a:xfrm>
          <a:custGeom>
            <a:avLst/>
            <a:gdLst/>
            <a:ahLst/>
            <a:cxnLst/>
            <a:rect l="l" t="t" r="r" b="b"/>
            <a:pathLst>
              <a:path w="281304" h="281304">
                <a:moveTo>
                  <a:pt x="0" y="281217"/>
                </a:moveTo>
                <a:lnTo>
                  <a:pt x="21776" y="204006"/>
                </a:lnTo>
                <a:lnTo>
                  <a:pt x="41572" y="164482"/>
                </a:lnTo>
                <a:lnTo>
                  <a:pt x="66113" y="128079"/>
                </a:lnTo>
                <a:lnTo>
                  <a:pt x="94993" y="95206"/>
                </a:lnTo>
                <a:lnTo>
                  <a:pt x="127805" y="66271"/>
                </a:lnTo>
                <a:lnTo>
                  <a:pt x="164143" y="41682"/>
                </a:lnTo>
                <a:lnTo>
                  <a:pt x="203599" y="21846"/>
                </a:lnTo>
                <a:lnTo>
                  <a:pt x="245766" y="7173"/>
                </a:lnTo>
                <a:lnTo>
                  <a:pt x="280810" y="0"/>
                </a:lnTo>
              </a:path>
            </a:pathLst>
          </a:custGeom>
          <a:ln w="12705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1" name="object 61"/>
          <p:cNvSpPr/>
          <p:nvPr/>
        </p:nvSpPr>
        <p:spPr>
          <a:xfrm>
            <a:off x="6932776" y="5151119"/>
            <a:ext cx="283210" cy="290830"/>
          </a:xfrm>
          <a:custGeom>
            <a:avLst/>
            <a:gdLst/>
            <a:ahLst/>
            <a:cxnLst/>
            <a:rect l="l" t="t" r="r" b="b"/>
            <a:pathLst>
              <a:path w="283209" h="290829">
                <a:moveTo>
                  <a:pt x="0" y="0"/>
                </a:moveTo>
                <a:lnTo>
                  <a:pt x="77211" y="21846"/>
                </a:lnTo>
                <a:lnTo>
                  <a:pt x="116666" y="41682"/>
                </a:lnTo>
                <a:lnTo>
                  <a:pt x="153004" y="66271"/>
                </a:lnTo>
                <a:lnTo>
                  <a:pt x="185816" y="95206"/>
                </a:lnTo>
                <a:lnTo>
                  <a:pt x="214696" y="128079"/>
                </a:lnTo>
                <a:lnTo>
                  <a:pt x="239238" y="164482"/>
                </a:lnTo>
                <a:lnTo>
                  <a:pt x="259034" y="204006"/>
                </a:lnTo>
                <a:lnTo>
                  <a:pt x="273677" y="246244"/>
                </a:lnTo>
                <a:lnTo>
                  <a:pt x="282725" y="290606"/>
                </a:lnTo>
              </a:path>
            </a:pathLst>
          </a:custGeom>
          <a:ln w="12705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2" name="object 62"/>
          <p:cNvSpPr/>
          <p:nvPr/>
        </p:nvSpPr>
        <p:spPr>
          <a:xfrm>
            <a:off x="6948418" y="6904510"/>
            <a:ext cx="267335" cy="287655"/>
          </a:xfrm>
          <a:custGeom>
            <a:avLst/>
            <a:gdLst/>
            <a:ahLst/>
            <a:cxnLst/>
            <a:rect l="l" t="t" r="r" b="b"/>
            <a:pathLst>
              <a:path w="267334" h="287654">
                <a:moveTo>
                  <a:pt x="267082" y="0"/>
                </a:moveTo>
                <a:lnTo>
                  <a:pt x="258034" y="44386"/>
                </a:lnTo>
                <a:lnTo>
                  <a:pt x="243391" y="86644"/>
                </a:lnTo>
                <a:lnTo>
                  <a:pt x="223595" y="126184"/>
                </a:lnTo>
                <a:lnTo>
                  <a:pt x="199053" y="162599"/>
                </a:lnTo>
                <a:lnTo>
                  <a:pt x="170173" y="195482"/>
                </a:lnTo>
                <a:lnTo>
                  <a:pt x="137361" y="224423"/>
                </a:lnTo>
                <a:lnTo>
                  <a:pt x="101024" y="249017"/>
                </a:lnTo>
                <a:lnTo>
                  <a:pt x="61568" y="268855"/>
                </a:lnTo>
                <a:lnTo>
                  <a:pt x="19400" y="283530"/>
                </a:lnTo>
                <a:lnTo>
                  <a:pt x="0" y="287502"/>
                </a:lnTo>
              </a:path>
            </a:pathLst>
          </a:custGeom>
          <a:ln w="12704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3" name="object 63"/>
          <p:cNvSpPr/>
          <p:nvPr/>
        </p:nvSpPr>
        <p:spPr>
          <a:xfrm>
            <a:off x="3978907" y="6913904"/>
            <a:ext cx="265430" cy="278130"/>
          </a:xfrm>
          <a:custGeom>
            <a:avLst/>
            <a:gdLst/>
            <a:ahLst/>
            <a:cxnLst/>
            <a:rect l="l" t="t" r="r" b="b"/>
            <a:pathLst>
              <a:path w="265429" h="278129">
                <a:moveTo>
                  <a:pt x="265167" y="278107"/>
                </a:moveTo>
                <a:lnTo>
                  <a:pt x="203599" y="259461"/>
                </a:lnTo>
                <a:lnTo>
                  <a:pt x="164143" y="239623"/>
                </a:lnTo>
                <a:lnTo>
                  <a:pt x="127805" y="215029"/>
                </a:lnTo>
                <a:lnTo>
                  <a:pt x="94993" y="186087"/>
                </a:lnTo>
                <a:lnTo>
                  <a:pt x="66113" y="153205"/>
                </a:lnTo>
                <a:lnTo>
                  <a:pt x="41572" y="116790"/>
                </a:lnTo>
                <a:lnTo>
                  <a:pt x="21776" y="77250"/>
                </a:lnTo>
                <a:lnTo>
                  <a:pt x="7132" y="34992"/>
                </a:lnTo>
                <a:lnTo>
                  <a:pt x="0" y="0"/>
                </a:lnTo>
              </a:path>
            </a:pathLst>
          </a:custGeom>
          <a:ln w="12705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4" name="object 64"/>
          <p:cNvSpPr/>
          <p:nvPr/>
        </p:nvSpPr>
        <p:spPr>
          <a:xfrm>
            <a:off x="3978907" y="5151119"/>
            <a:ext cx="281305" cy="281305"/>
          </a:xfrm>
          <a:custGeom>
            <a:avLst/>
            <a:gdLst/>
            <a:ahLst/>
            <a:cxnLst/>
            <a:rect l="l" t="t" r="r" b="b"/>
            <a:pathLst>
              <a:path w="281304" h="281304">
                <a:moveTo>
                  <a:pt x="0" y="281217"/>
                </a:moveTo>
                <a:lnTo>
                  <a:pt x="21776" y="204006"/>
                </a:lnTo>
                <a:lnTo>
                  <a:pt x="41572" y="164482"/>
                </a:lnTo>
                <a:lnTo>
                  <a:pt x="66113" y="128079"/>
                </a:lnTo>
                <a:lnTo>
                  <a:pt x="94993" y="95206"/>
                </a:lnTo>
                <a:lnTo>
                  <a:pt x="127805" y="66271"/>
                </a:lnTo>
                <a:lnTo>
                  <a:pt x="164143" y="41682"/>
                </a:lnTo>
                <a:lnTo>
                  <a:pt x="203599" y="21846"/>
                </a:lnTo>
                <a:lnTo>
                  <a:pt x="245766" y="7173"/>
                </a:lnTo>
                <a:lnTo>
                  <a:pt x="280810" y="0"/>
                </a:lnTo>
              </a:path>
            </a:pathLst>
          </a:custGeom>
          <a:ln w="12705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5" name="object 65"/>
          <p:cNvSpPr/>
          <p:nvPr/>
        </p:nvSpPr>
        <p:spPr>
          <a:xfrm>
            <a:off x="6932776" y="5151119"/>
            <a:ext cx="283210" cy="290830"/>
          </a:xfrm>
          <a:custGeom>
            <a:avLst/>
            <a:gdLst/>
            <a:ahLst/>
            <a:cxnLst/>
            <a:rect l="l" t="t" r="r" b="b"/>
            <a:pathLst>
              <a:path w="283209" h="290829">
                <a:moveTo>
                  <a:pt x="0" y="0"/>
                </a:moveTo>
                <a:lnTo>
                  <a:pt x="77211" y="21846"/>
                </a:lnTo>
                <a:lnTo>
                  <a:pt x="116666" y="41682"/>
                </a:lnTo>
                <a:lnTo>
                  <a:pt x="153004" y="66271"/>
                </a:lnTo>
                <a:lnTo>
                  <a:pt x="185816" y="95206"/>
                </a:lnTo>
                <a:lnTo>
                  <a:pt x="214696" y="128079"/>
                </a:lnTo>
                <a:lnTo>
                  <a:pt x="239238" y="164482"/>
                </a:lnTo>
                <a:lnTo>
                  <a:pt x="259034" y="204006"/>
                </a:lnTo>
                <a:lnTo>
                  <a:pt x="273677" y="246244"/>
                </a:lnTo>
                <a:lnTo>
                  <a:pt x="282725" y="290606"/>
                </a:lnTo>
              </a:path>
            </a:pathLst>
          </a:custGeom>
          <a:ln w="12705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6" name="object 66"/>
          <p:cNvSpPr/>
          <p:nvPr/>
        </p:nvSpPr>
        <p:spPr>
          <a:xfrm>
            <a:off x="6948418" y="6904510"/>
            <a:ext cx="267335" cy="287655"/>
          </a:xfrm>
          <a:custGeom>
            <a:avLst/>
            <a:gdLst/>
            <a:ahLst/>
            <a:cxnLst/>
            <a:rect l="l" t="t" r="r" b="b"/>
            <a:pathLst>
              <a:path w="267334" h="287654">
                <a:moveTo>
                  <a:pt x="267082" y="0"/>
                </a:moveTo>
                <a:lnTo>
                  <a:pt x="258034" y="44386"/>
                </a:lnTo>
                <a:lnTo>
                  <a:pt x="243391" y="86644"/>
                </a:lnTo>
                <a:lnTo>
                  <a:pt x="223595" y="126184"/>
                </a:lnTo>
                <a:lnTo>
                  <a:pt x="199053" y="162599"/>
                </a:lnTo>
                <a:lnTo>
                  <a:pt x="170173" y="195482"/>
                </a:lnTo>
                <a:lnTo>
                  <a:pt x="137361" y="224423"/>
                </a:lnTo>
                <a:lnTo>
                  <a:pt x="101024" y="249017"/>
                </a:lnTo>
                <a:lnTo>
                  <a:pt x="61568" y="268855"/>
                </a:lnTo>
                <a:lnTo>
                  <a:pt x="19400" y="283530"/>
                </a:lnTo>
                <a:lnTo>
                  <a:pt x="0" y="287502"/>
                </a:lnTo>
              </a:path>
            </a:pathLst>
          </a:custGeom>
          <a:ln w="12704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grpSp>
        <p:nvGrpSpPr>
          <p:cNvPr id="67" name="object 67"/>
          <p:cNvGrpSpPr/>
          <p:nvPr/>
        </p:nvGrpSpPr>
        <p:grpSpPr>
          <a:xfrm>
            <a:off x="3881751" y="6907552"/>
            <a:ext cx="3429000" cy="381635"/>
            <a:chOff x="3881751" y="6907552"/>
            <a:chExt cx="3429000" cy="381635"/>
          </a:xfrm>
        </p:grpSpPr>
        <p:sp>
          <p:nvSpPr>
            <p:cNvPr id="68" name="object 68"/>
            <p:cNvSpPr/>
            <p:nvPr/>
          </p:nvSpPr>
          <p:spPr>
            <a:xfrm>
              <a:off x="3978906" y="6913904"/>
              <a:ext cx="265430" cy="278130"/>
            </a:xfrm>
            <a:custGeom>
              <a:avLst/>
              <a:gdLst/>
              <a:ahLst/>
              <a:cxnLst/>
              <a:rect l="l" t="t" r="r" b="b"/>
              <a:pathLst>
                <a:path w="265429" h="278129">
                  <a:moveTo>
                    <a:pt x="265167" y="278107"/>
                  </a:moveTo>
                  <a:lnTo>
                    <a:pt x="203599" y="259461"/>
                  </a:lnTo>
                  <a:lnTo>
                    <a:pt x="164143" y="239623"/>
                  </a:lnTo>
                  <a:lnTo>
                    <a:pt x="127805" y="215029"/>
                  </a:lnTo>
                  <a:lnTo>
                    <a:pt x="94993" y="186087"/>
                  </a:lnTo>
                  <a:lnTo>
                    <a:pt x="66113" y="153205"/>
                  </a:lnTo>
                  <a:lnTo>
                    <a:pt x="41572" y="116790"/>
                  </a:lnTo>
                  <a:lnTo>
                    <a:pt x="21776" y="77250"/>
                  </a:lnTo>
                  <a:lnTo>
                    <a:pt x="7132" y="34992"/>
                  </a:lnTo>
                  <a:lnTo>
                    <a:pt x="0" y="0"/>
                  </a:lnTo>
                </a:path>
              </a:pathLst>
            </a:custGeom>
            <a:ln w="12705">
              <a:solidFill>
                <a:srgbClr val="BEBEBE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9" name="object 69"/>
            <p:cNvSpPr/>
            <p:nvPr/>
          </p:nvSpPr>
          <p:spPr>
            <a:xfrm>
              <a:off x="3967476" y="7012851"/>
              <a:ext cx="3257550" cy="190500"/>
            </a:xfrm>
            <a:custGeom>
              <a:avLst/>
              <a:gdLst/>
              <a:ahLst/>
              <a:cxnLst/>
              <a:rect l="l" t="t" r="r" b="b"/>
              <a:pathLst>
                <a:path w="3257550" h="190500">
                  <a:moveTo>
                    <a:pt x="0" y="0"/>
                  </a:moveTo>
                  <a:lnTo>
                    <a:pt x="5030" y="43675"/>
                  </a:lnTo>
                  <a:lnTo>
                    <a:pt x="19361" y="83770"/>
                  </a:lnTo>
                  <a:lnTo>
                    <a:pt x="41848" y="119140"/>
                  </a:lnTo>
                  <a:lnTo>
                    <a:pt x="71349" y="148639"/>
                  </a:lnTo>
                  <a:lnTo>
                    <a:pt x="106718" y="171126"/>
                  </a:lnTo>
                  <a:lnTo>
                    <a:pt x="146814" y="185457"/>
                  </a:lnTo>
                  <a:lnTo>
                    <a:pt x="190492" y="190488"/>
                  </a:lnTo>
                  <a:lnTo>
                    <a:pt x="3068842" y="190488"/>
                  </a:lnTo>
                  <a:lnTo>
                    <a:pt x="3112520" y="185457"/>
                  </a:lnTo>
                  <a:lnTo>
                    <a:pt x="3152616" y="171126"/>
                  </a:lnTo>
                  <a:lnTo>
                    <a:pt x="3187986" y="148639"/>
                  </a:lnTo>
                  <a:lnTo>
                    <a:pt x="3217486" y="119140"/>
                  </a:lnTo>
                  <a:lnTo>
                    <a:pt x="3239973" y="83770"/>
                  </a:lnTo>
                  <a:lnTo>
                    <a:pt x="3254304" y="43675"/>
                  </a:lnTo>
                  <a:lnTo>
                    <a:pt x="3257549" y="15503"/>
                  </a:lnTo>
                </a:path>
              </a:pathLst>
            </a:custGeom>
            <a:ln w="17145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70" name="object 70"/>
          <p:cNvSpPr/>
          <p:nvPr/>
        </p:nvSpPr>
        <p:spPr>
          <a:xfrm>
            <a:off x="7036322" y="5139689"/>
            <a:ext cx="189230" cy="175260"/>
          </a:xfrm>
          <a:custGeom>
            <a:avLst/>
            <a:gdLst/>
            <a:ahLst/>
            <a:cxnLst/>
            <a:rect l="l" t="t" r="r" b="b"/>
            <a:pathLst>
              <a:path w="189229" h="175260">
                <a:moveTo>
                  <a:pt x="188704" y="174984"/>
                </a:moveTo>
                <a:lnTo>
                  <a:pt x="171128" y="106717"/>
                </a:lnTo>
                <a:lnTo>
                  <a:pt x="148640" y="71348"/>
                </a:lnTo>
                <a:lnTo>
                  <a:pt x="119140" y="41848"/>
                </a:lnTo>
                <a:lnTo>
                  <a:pt x="83771" y="19361"/>
                </a:lnTo>
                <a:lnTo>
                  <a:pt x="43675" y="5030"/>
                </a:lnTo>
                <a:lnTo>
                  <a:pt x="0" y="0"/>
                </a:lnTo>
              </a:path>
            </a:pathLst>
          </a:custGeom>
          <a:ln w="171449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pic>
        <p:nvPicPr>
          <p:cNvPr id="71" name="object 71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4394196" y="6172838"/>
            <a:ext cx="2495549" cy="790574"/>
          </a:xfrm>
          <a:prstGeom prst="rect">
            <a:avLst/>
          </a:prstGeom>
        </p:spPr>
      </p:pic>
      <p:sp>
        <p:nvSpPr>
          <p:cNvPr id="72" name="object 72"/>
          <p:cNvSpPr/>
          <p:nvPr/>
        </p:nvSpPr>
        <p:spPr>
          <a:xfrm>
            <a:off x="544829" y="7402191"/>
            <a:ext cx="281305" cy="281305"/>
          </a:xfrm>
          <a:custGeom>
            <a:avLst/>
            <a:gdLst/>
            <a:ahLst/>
            <a:cxnLst/>
            <a:rect l="l" t="t" r="r" b="b"/>
            <a:pathLst>
              <a:path w="281305" h="281304">
                <a:moveTo>
                  <a:pt x="0" y="281217"/>
                </a:moveTo>
                <a:lnTo>
                  <a:pt x="21776" y="204006"/>
                </a:lnTo>
                <a:lnTo>
                  <a:pt x="41572" y="164482"/>
                </a:lnTo>
                <a:lnTo>
                  <a:pt x="66113" y="128079"/>
                </a:lnTo>
                <a:lnTo>
                  <a:pt x="94993" y="95206"/>
                </a:lnTo>
                <a:lnTo>
                  <a:pt x="127806" y="66271"/>
                </a:lnTo>
                <a:lnTo>
                  <a:pt x="164143" y="41681"/>
                </a:lnTo>
                <a:lnTo>
                  <a:pt x="203599" y="21846"/>
                </a:lnTo>
                <a:lnTo>
                  <a:pt x="245766" y="7173"/>
                </a:lnTo>
                <a:lnTo>
                  <a:pt x="280809" y="0"/>
                </a:lnTo>
              </a:path>
            </a:pathLst>
          </a:custGeom>
          <a:ln w="12705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3" name="object 73"/>
          <p:cNvSpPr/>
          <p:nvPr/>
        </p:nvSpPr>
        <p:spPr>
          <a:xfrm>
            <a:off x="3498699" y="7402191"/>
            <a:ext cx="283210" cy="290830"/>
          </a:xfrm>
          <a:custGeom>
            <a:avLst/>
            <a:gdLst/>
            <a:ahLst/>
            <a:cxnLst/>
            <a:rect l="l" t="t" r="r" b="b"/>
            <a:pathLst>
              <a:path w="283210" h="290829">
                <a:moveTo>
                  <a:pt x="0" y="0"/>
                </a:moveTo>
                <a:lnTo>
                  <a:pt x="77210" y="21846"/>
                </a:lnTo>
                <a:lnTo>
                  <a:pt x="116666" y="41681"/>
                </a:lnTo>
                <a:lnTo>
                  <a:pt x="153003" y="66271"/>
                </a:lnTo>
                <a:lnTo>
                  <a:pt x="185816" y="95206"/>
                </a:lnTo>
                <a:lnTo>
                  <a:pt x="214696" y="128079"/>
                </a:lnTo>
                <a:lnTo>
                  <a:pt x="239237" y="164482"/>
                </a:lnTo>
                <a:lnTo>
                  <a:pt x="259033" y="204006"/>
                </a:lnTo>
                <a:lnTo>
                  <a:pt x="273677" y="246243"/>
                </a:lnTo>
                <a:lnTo>
                  <a:pt x="282724" y="290608"/>
                </a:lnTo>
              </a:path>
            </a:pathLst>
          </a:custGeom>
          <a:ln w="12705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4" name="object 74"/>
          <p:cNvSpPr/>
          <p:nvPr/>
        </p:nvSpPr>
        <p:spPr>
          <a:xfrm>
            <a:off x="3514527" y="9155579"/>
            <a:ext cx="267335" cy="287655"/>
          </a:xfrm>
          <a:custGeom>
            <a:avLst/>
            <a:gdLst/>
            <a:ahLst/>
            <a:cxnLst/>
            <a:rect l="l" t="t" r="r" b="b"/>
            <a:pathLst>
              <a:path w="267335" h="287654">
                <a:moveTo>
                  <a:pt x="266897" y="0"/>
                </a:moveTo>
                <a:lnTo>
                  <a:pt x="257849" y="44388"/>
                </a:lnTo>
                <a:lnTo>
                  <a:pt x="243205" y="86646"/>
                </a:lnTo>
                <a:lnTo>
                  <a:pt x="223409" y="126186"/>
                </a:lnTo>
                <a:lnTo>
                  <a:pt x="198868" y="162601"/>
                </a:lnTo>
                <a:lnTo>
                  <a:pt x="169988" y="195483"/>
                </a:lnTo>
                <a:lnTo>
                  <a:pt x="137176" y="224425"/>
                </a:lnTo>
                <a:lnTo>
                  <a:pt x="100838" y="249019"/>
                </a:lnTo>
                <a:lnTo>
                  <a:pt x="61382" y="268857"/>
                </a:lnTo>
                <a:lnTo>
                  <a:pt x="19215" y="283532"/>
                </a:lnTo>
                <a:lnTo>
                  <a:pt x="0" y="287465"/>
                </a:lnTo>
              </a:path>
            </a:pathLst>
          </a:custGeom>
          <a:ln w="12704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5" name="object 75"/>
          <p:cNvSpPr/>
          <p:nvPr/>
        </p:nvSpPr>
        <p:spPr>
          <a:xfrm>
            <a:off x="544829" y="9164975"/>
            <a:ext cx="265430" cy="278130"/>
          </a:xfrm>
          <a:custGeom>
            <a:avLst/>
            <a:gdLst/>
            <a:ahLst/>
            <a:cxnLst/>
            <a:rect l="l" t="t" r="r" b="b"/>
            <a:pathLst>
              <a:path w="265430" h="278129">
                <a:moveTo>
                  <a:pt x="264982" y="278070"/>
                </a:moveTo>
                <a:lnTo>
                  <a:pt x="203599" y="259462"/>
                </a:lnTo>
                <a:lnTo>
                  <a:pt x="164143" y="239624"/>
                </a:lnTo>
                <a:lnTo>
                  <a:pt x="127806" y="215030"/>
                </a:lnTo>
                <a:lnTo>
                  <a:pt x="94993" y="186088"/>
                </a:lnTo>
                <a:lnTo>
                  <a:pt x="66113" y="153206"/>
                </a:lnTo>
                <a:lnTo>
                  <a:pt x="41572" y="116790"/>
                </a:lnTo>
                <a:lnTo>
                  <a:pt x="21776" y="77250"/>
                </a:lnTo>
                <a:lnTo>
                  <a:pt x="7132" y="34993"/>
                </a:lnTo>
                <a:lnTo>
                  <a:pt x="0" y="0"/>
                </a:lnTo>
              </a:path>
            </a:pathLst>
          </a:custGeom>
          <a:ln w="12705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6" name="object 76"/>
          <p:cNvSpPr/>
          <p:nvPr/>
        </p:nvSpPr>
        <p:spPr>
          <a:xfrm>
            <a:off x="544829" y="7402191"/>
            <a:ext cx="281305" cy="281305"/>
          </a:xfrm>
          <a:custGeom>
            <a:avLst/>
            <a:gdLst/>
            <a:ahLst/>
            <a:cxnLst/>
            <a:rect l="l" t="t" r="r" b="b"/>
            <a:pathLst>
              <a:path w="281305" h="281304">
                <a:moveTo>
                  <a:pt x="0" y="281217"/>
                </a:moveTo>
                <a:lnTo>
                  <a:pt x="21776" y="204006"/>
                </a:lnTo>
                <a:lnTo>
                  <a:pt x="41572" y="164482"/>
                </a:lnTo>
                <a:lnTo>
                  <a:pt x="66113" y="128079"/>
                </a:lnTo>
                <a:lnTo>
                  <a:pt x="94993" y="95206"/>
                </a:lnTo>
                <a:lnTo>
                  <a:pt x="127806" y="66271"/>
                </a:lnTo>
                <a:lnTo>
                  <a:pt x="164143" y="41681"/>
                </a:lnTo>
                <a:lnTo>
                  <a:pt x="203599" y="21846"/>
                </a:lnTo>
                <a:lnTo>
                  <a:pt x="245766" y="7173"/>
                </a:lnTo>
                <a:lnTo>
                  <a:pt x="280809" y="0"/>
                </a:lnTo>
              </a:path>
            </a:pathLst>
          </a:custGeom>
          <a:ln w="12705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7" name="object 77"/>
          <p:cNvSpPr/>
          <p:nvPr/>
        </p:nvSpPr>
        <p:spPr>
          <a:xfrm>
            <a:off x="3498699" y="7402191"/>
            <a:ext cx="283210" cy="290830"/>
          </a:xfrm>
          <a:custGeom>
            <a:avLst/>
            <a:gdLst/>
            <a:ahLst/>
            <a:cxnLst/>
            <a:rect l="l" t="t" r="r" b="b"/>
            <a:pathLst>
              <a:path w="283210" h="290829">
                <a:moveTo>
                  <a:pt x="0" y="0"/>
                </a:moveTo>
                <a:lnTo>
                  <a:pt x="77210" y="21846"/>
                </a:lnTo>
                <a:lnTo>
                  <a:pt x="116666" y="41681"/>
                </a:lnTo>
                <a:lnTo>
                  <a:pt x="153003" y="66271"/>
                </a:lnTo>
                <a:lnTo>
                  <a:pt x="185816" y="95206"/>
                </a:lnTo>
                <a:lnTo>
                  <a:pt x="214696" y="128079"/>
                </a:lnTo>
                <a:lnTo>
                  <a:pt x="239237" y="164482"/>
                </a:lnTo>
                <a:lnTo>
                  <a:pt x="259033" y="204006"/>
                </a:lnTo>
                <a:lnTo>
                  <a:pt x="273677" y="246243"/>
                </a:lnTo>
                <a:lnTo>
                  <a:pt x="282724" y="290608"/>
                </a:lnTo>
              </a:path>
            </a:pathLst>
          </a:custGeom>
          <a:ln w="12705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8" name="object 78"/>
          <p:cNvSpPr/>
          <p:nvPr/>
        </p:nvSpPr>
        <p:spPr>
          <a:xfrm>
            <a:off x="3514527" y="9155579"/>
            <a:ext cx="267335" cy="287655"/>
          </a:xfrm>
          <a:custGeom>
            <a:avLst/>
            <a:gdLst/>
            <a:ahLst/>
            <a:cxnLst/>
            <a:rect l="l" t="t" r="r" b="b"/>
            <a:pathLst>
              <a:path w="267335" h="287654">
                <a:moveTo>
                  <a:pt x="266897" y="0"/>
                </a:moveTo>
                <a:lnTo>
                  <a:pt x="257849" y="44388"/>
                </a:lnTo>
                <a:lnTo>
                  <a:pt x="243205" y="86646"/>
                </a:lnTo>
                <a:lnTo>
                  <a:pt x="223409" y="126186"/>
                </a:lnTo>
                <a:lnTo>
                  <a:pt x="198868" y="162601"/>
                </a:lnTo>
                <a:lnTo>
                  <a:pt x="169988" y="195483"/>
                </a:lnTo>
                <a:lnTo>
                  <a:pt x="137176" y="224425"/>
                </a:lnTo>
                <a:lnTo>
                  <a:pt x="100838" y="249019"/>
                </a:lnTo>
                <a:lnTo>
                  <a:pt x="61382" y="268857"/>
                </a:lnTo>
                <a:lnTo>
                  <a:pt x="19215" y="283532"/>
                </a:lnTo>
                <a:lnTo>
                  <a:pt x="0" y="287465"/>
                </a:lnTo>
              </a:path>
            </a:pathLst>
          </a:custGeom>
          <a:ln w="12704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grpSp>
        <p:nvGrpSpPr>
          <p:cNvPr id="79" name="object 79"/>
          <p:cNvGrpSpPr/>
          <p:nvPr/>
        </p:nvGrpSpPr>
        <p:grpSpPr>
          <a:xfrm>
            <a:off x="447675" y="7305036"/>
            <a:ext cx="3429000" cy="2235200"/>
            <a:chOff x="447675" y="7305036"/>
            <a:chExt cx="3429000" cy="2235200"/>
          </a:xfrm>
        </p:grpSpPr>
        <p:sp>
          <p:nvSpPr>
            <p:cNvPr id="80" name="object 80"/>
            <p:cNvSpPr/>
            <p:nvPr/>
          </p:nvSpPr>
          <p:spPr>
            <a:xfrm>
              <a:off x="544829" y="9164975"/>
              <a:ext cx="265430" cy="278130"/>
            </a:xfrm>
            <a:custGeom>
              <a:avLst/>
              <a:gdLst/>
              <a:ahLst/>
              <a:cxnLst/>
              <a:rect l="l" t="t" r="r" b="b"/>
              <a:pathLst>
                <a:path w="265430" h="278129">
                  <a:moveTo>
                    <a:pt x="264982" y="278070"/>
                  </a:moveTo>
                  <a:lnTo>
                    <a:pt x="203599" y="259462"/>
                  </a:lnTo>
                  <a:lnTo>
                    <a:pt x="164143" y="239624"/>
                  </a:lnTo>
                  <a:lnTo>
                    <a:pt x="127806" y="215030"/>
                  </a:lnTo>
                  <a:lnTo>
                    <a:pt x="94993" y="186088"/>
                  </a:lnTo>
                  <a:lnTo>
                    <a:pt x="66113" y="153206"/>
                  </a:lnTo>
                  <a:lnTo>
                    <a:pt x="41572" y="116790"/>
                  </a:lnTo>
                  <a:lnTo>
                    <a:pt x="21776" y="77250"/>
                  </a:lnTo>
                  <a:lnTo>
                    <a:pt x="7132" y="34993"/>
                  </a:lnTo>
                  <a:lnTo>
                    <a:pt x="0" y="0"/>
                  </a:lnTo>
                </a:path>
              </a:pathLst>
            </a:custGeom>
            <a:ln w="12705">
              <a:solidFill>
                <a:srgbClr val="BEBEBE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1" name="object 81"/>
            <p:cNvSpPr/>
            <p:nvPr/>
          </p:nvSpPr>
          <p:spPr>
            <a:xfrm>
              <a:off x="533399" y="7390761"/>
              <a:ext cx="3257550" cy="2063750"/>
            </a:xfrm>
            <a:custGeom>
              <a:avLst/>
              <a:gdLst/>
              <a:ahLst/>
              <a:cxnLst/>
              <a:rect l="l" t="t" r="r" b="b"/>
              <a:pathLst>
                <a:path w="3257550" h="2063750">
                  <a:moveTo>
                    <a:pt x="0" y="190499"/>
                  </a:moveTo>
                  <a:lnTo>
                    <a:pt x="0" y="1873156"/>
                  </a:lnTo>
                  <a:lnTo>
                    <a:pt x="5031" y="1916834"/>
                  </a:lnTo>
                  <a:lnTo>
                    <a:pt x="19361" y="1956930"/>
                  </a:lnTo>
                  <a:lnTo>
                    <a:pt x="41849" y="1992300"/>
                  </a:lnTo>
                  <a:lnTo>
                    <a:pt x="71349" y="2021800"/>
                  </a:lnTo>
                  <a:lnTo>
                    <a:pt x="106719" y="2044288"/>
                  </a:lnTo>
                  <a:lnTo>
                    <a:pt x="146814" y="2058619"/>
                  </a:lnTo>
                  <a:lnTo>
                    <a:pt x="190493" y="2063650"/>
                  </a:lnTo>
                  <a:lnTo>
                    <a:pt x="3068842" y="2063650"/>
                  </a:lnTo>
                  <a:lnTo>
                    <a:pt x="3112521" y="2058619"/>
                  </a:lnTo>
                  <a:lnTo>
                    <a:pt x="3152616" y="2044288"/>
                  </a:lnTo>
                  <a:lnTo>
                    <a:pt x="3187986" y="2021800"/>
                  </a:lnTo>
                  <a:lnTo>
                    <a:pt x="3217486" y="1992300"/>
                  </a:lnTo>
                  <a:lnTo>
                    <a:pt x="3239974" y="1956930"/>
                  </a:lnTo>
                  <a:lnTo>
                    <a:pt x="3254304" y="1916834"/>
                  </a:lnTo>
                  <a:lnTo>
                    <a:pt x="3257550" y="1888661"/>
                  </a:lnTo>
                </a:path>
                <a:path w="3257550" h="2063750">
                  <a:moveTo>
                    <a:pt x="3257550" y="174988"/>
                  </a:moveTo>
                  <a:lnTo>
                    <a:pt x="3239974" y="106719"/>
                  </a:lnTo>
                  <a:lnTo>
                    <a:pt x="3217486" y="71349"/>
                  </a:lnTo>
                  <a:lnTo>
                    <a:pt x="3187986" y="41849"/>
                  </a:lnTo>
                  <a:lnTo>
                    <a:pt x="3152616" y="19361"/>
                  </a:lnTo>
                  <a:lnTo>
                    <a:pt x="3112521" y="5030"/>
                  </a:lnTo>
                  <a:lnTo>
                    <a:pt x="3068845" y="0"/>
                  </a:lnTo>
                </a:path>
              </a:pathLst>
            </a:custGeom>
            <a:ln w="17144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82" name="object 82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949156" y="8319589"/>
              <a:ext cx="2495549" cy="790574"/>
            </a:xfrm>
            <a:prstGeom prst="rect">
              <a:avLst/>
            </a:prstGeom>
          </p:spPr>
        </p:pic>
      </p:grpSp>
      <p:sp>
        <p:nvSpPr>
          <p:cNvPr id="83" name="object 83"/>
          <p:cNvSpPr/>
          <p:nvPr/>
        </p:nvSpPr>
        <p:spPr>
          <a:xfrm>
            <a:off x="4025902" y="7402191"/>
            <a:ext cx="281305" cy="281305"/>
          </a:xfrm>
          <a:custGeom>
            <a:avLst/>
            <a:gdLst/>
            <a:ahLst/>
            <a:cxnLst/>
            <a:rect l="l" t="t" r="r" b="b"/>
            <a:pathLst>
              <a:path w="281304" h="281304">
                <a:moveTo>
                  <a:pt x="0" y="281219"/>
                </a:moveTo>
                <a:lnTo>
                  <a:pt x="21776" y="204006"/>
                </a:lnTo>
                <a:lnTo>
                  <a:pt x="41572" y="164482"/>
                </a:lnTo>
                <a:lnTo>
                  <a:pt x="66113" y="128079"/>
                </a:lnTo>
                <a:lnTo>
                  <a:pt x="94994" y="95206"/>
                </a:lnTo>
                <a:lnTo>
                  <a:pt x="127806" y="66271"/>
                </a:lnTo>
                <a:lnTo>
                  <a:pt x="164143" y="41681"/>
                </a:lnTo>
                <a:lnTo>
                  <a:pt x="203599" y="21846"/>
                </a:lnTo>
                <a:lnTo>
                  <a:pt x="245767" y="7173"/>
                </a:lnTo>
                <a:lnTo>
                  <a:pt x="280810" y="0"/>
                </a:lnTo>
              </a:path>
            </a:pathLst>
          </a:custGeom>
          <a:ln w="12705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4" name="object 84"/>
          <p:cNvSpPr/>
          <p:nvPr/>
        </p:nvSpPr>
        <p:spPr>
          <a:xfrm>
            <a:off x="6979773" y="7402191"/>
            <a:ext cx="283210" cy="290830"/>
          </a:xfrm>
          <a:custGeom>
            <a:avLst/>
            <a:gdLst/>
            <a:ahLst/>
            <a:cxnLst/>
            <a:rect l="l" t="t" r="r" b="b"/>
            <a:pathLst>
              <a:path w="283209" h="290829">
                <a:moveTo>
                  <a:pt x="0" y="0"/>
                </a:moveTo>
                <a:lnTo>
                  <a:pt x="77210" y="21846"/>
                </a:lnTo>
                <a:lnTo>
                  <a:pt x="116666" y="41681"/>
                </a:lnTo>
                <a:lnTo>
                  <a:pt x="153003" y="66271"/>
                </a:lnTo>
                <a:lnTo>
                  <a:pt x="185816" y="95206"/>
                </a:lnTo>
                <a:lnTo>
                  <a:pt x="214696" y="128079"/>
                </a:lnTo>
                <a:lnTo>
                  <a:pt x="239237" y="164482"/>
                </a:lnTo>
                <a:lnTo>
                  <a:pt x="259033" y="204006"/>
                </a:lnTo>
                <a:lnTo>
                  <a:pt x="273677" y="246243"/>
                </a:lnTo>
                <a:lnTo>
                  <a:pt x="282725" y="290608"/>
                </a:lnTo>
              </a:path>
            </a:pathLst>
          </a:custGeom>
          <a:ln w="12705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5" name="object 85"/>
          <p:cNvSpPr/>
          <p:nvPr/>
        </p:nvSpPr>
        <p:spPr>
          <a:xfrm>
            <a:off x="6995600" y="9155579"/>
            <a:ext cx="267335" cy="287655"/>
          </a:xfrm>
          <a:custGeom>
            <a:avLst/>
            <a:gdLst/>
            <a:ahLst/>
            <a:cxnLst/>
            <a:rect l="l" t="t" r="r" b="b"/>
            <a:pathLst>
              <a:path w="267334" h="287654">
                <a:moveTo>
                  <a:pt x="266897" y="0"/>
                </a:moveTo>
                <a:lnTo>
                  <a:pt x="257849" y="44389"/>
                </a:lnTo>
                <a:lnTo>
                  <a:pt x="243205" y="86646"/>
                </a:lnTo>
                <a:lnTo>
                  <a:pt x="223409" y="126187"/>
                </a:lnTo>
                <a:lnTo>
                  <a:pt x="198868" y="162602"/>
                </a:lnTo>
                <a:lnTo>
                  <a:pt x="169988" y="195484"/>
                </a:lnTo>
                <a:lnTo>
                  <a:pt x="137176" y="224426"/>
                </a:lnTo>
                <a:lnTo>
                  <a:pt x="100838" y="249020"/>
                </a:lnTo>
                <a:lnTo>
                  <a:pt x="61382" y="268858"/>
                </a:lnTo>
                <a:lnTo>
                  <a:pt x="19215" y="283533"/>
                </a:lnTo>
                <a:lnTo>
                  <a:pt x="0" y="287466"/>
                </a:lnTo>
              </a:path>
            </a:pathLst>
          </a:custGeom>
          <a:ln w="12704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6" name="object 86"/>
          <p:cNvSpPr/>
          <p:nvPr/>
        </p:nvSpPr>
        <p:spPr>
          <a:xfrm>
            <a:off x="4025902" y="9164974"/>
            <a:ext cx="265430" cy="278130"/>
          </a:xfrm>
          <a:custGeom>
            <a:avLst/>
            <a:gdLst/>
            <a:ahLst/>
            <a:cxnLst/>
            <a:rect l="l" t="t" r="r" b="b"/>
            <a:pathLst>
              <a:path w="265429" h="278129">
                <a:moveTo>
                  <a:pt x="264982" y="278071"/>
                </a:moveTo>
                <a:lnTo>
                  <a:pt x="203599" y="259463"/>
                </a:lnTo>
                <a:lnTo>
                  <a:pt x="164143" y="239625"/>
                </a:lnTo>
                <a:lnTo>
                  <a:pt x="127806" y="215031"/>
                </a:lnTo>
                <a:lnTo>
                  <a:pt x="94994" y="186089"/>
                </a:lnTo>
                <a:lnTo>
                  <a:pt x="66113" y="153207"/>
                </a:lnTo>
                <a:lnTo>
                  <a:pt x="41572" y="116792"/>
                </a:lnTo>
                <a:lnTo>
                  <a:pt x="21776" y="77251"/>
                </a:lnTo>
                <a:lnTo>
                  <a:pt x="7133" y="34994"/>
                </a:lnTo>
                <a:lnTo>
                  <a:pt x="0" y="0"/>
                </a:lnTo>
              </a:path>
            </a:pathLst>
          </a:custGeom>
          <a:ln w="12705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7" name="object 87"/>
          <p:cNvSpPr/>
          <p:nvPr/>
        </p:nvSpPr>
        <p:spPr>
          <a:xfrm>
            <a:off x="4025902" y="7402191"/>
            <a:ext cx="281305" cy="281305"/>
          </a:xfrm>
          <a:custGeom>
            <a:avLst/>
            <a:gdLst/>
            <a:ahLst/>
            <a:cxnLst/>
            <a:rect l="l" t="t" r="r" b="b"/>
            <a:pathLst>
              <a:path w="281304" h="281304">
                <a:moveTo>
                  <a:pt x="0" y="281219"/>
                </a:moveTo>
                <a:lnTo>
                  <a:pt x="21776" y="204006"/>
                </a:lnTo>
                <a:lnTo>
                  <a:pt x="41572" y="164482"/>
                </a:lnTo>
                <a:lnTo>
                  <a:pt x="66113" y="128079"/>
                </a:lnTo>
                <a:lnTo>
                  <a:pt x="94994" y="95206"/>
                </a:lnTo>
                <a:lnTo>
                  <a:pt x="127806" y="66271"/>
                </a:lnTo>
                <a:lnTo>
                  <a:pt x="164143" y="41681"/>
                </a:lnTo>
                <a:lnTo>
                  <a:pt x="203599" y="21846"/>
                </a:lnTo>
                <a:lnTo>
                  <a:pt x="245767" y="7173"/>
                </a:lnTo>
                <a:lnTo>
                  <a:pt x="280810" y="0"/>
                </a:lnTo>
              </a:path>
            </a:pathLst>
          </a:custGeom>
          <a:ln w="12705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8" name="object 88"/>
          <p:cNvSpPr/>
          <p:nvPr/>
        </p:nvSpPr>
        <p:spPr>
          <a:xfrm>
            <a:off x="6979773" y="7402191"/>
            <a:ext cx="283210" cy="290830"/>
          </a:xfrm>
          <a:custGeom>
            <a:avLst/>
            <a:gdLst/>
            <a:ahLst/>
            <a:cxnLst/>
            <a:rect l="l" t="t" r="r" b="b"/>
            <a:pathLst>
              <a:path w="283209" h="290829">
                <a:moveTo>
                  <a:pt x="0" y="0"/>
                </a:moveTo>
                <a:lnTo>
                  <a:pt x="77210" y="21846"/>
                </a:lnTo>
                <a:lnTo>
                  <a:pt x="116666" y="41681"/>
                </a:lnTo>
                <a:lnTo>
                  <a:pt x="153003" y="66271"/>
                </a:lnTo>
                <a:lnTo>
                  <a:pt x="185816" y="95206"/>
                </a:lnTo>
                <a:lnTo>
                  <a:pt x="214696" y="128079"/>
                </a:lnTo>
                <a:lnTo>
                  <a:pt x="239237" y="164482"/>
                </a:lnTo>
                <a:lnTo>
                  <a:pt x="259033" y="204006"/>
                </a:lnTo>
                <a:lnTo>
                  <a:pt x="273677" y="246243"/>
                </a:lnTo>
                <a:lnTo>
                  <a:pt x="282725" y="290608"/>
                </a:lnTo>
              </a:path>
            </a:pathLst>
          </a:custGeom>
          <a:ln w="12705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9" name="object 89"/>
          <p:cNvSpPr/>
          <p:nvPr/>
        </p:nvSpPr>
        <p:spPr>
          <a:xfrm>
            <a:off x="6995600" y="9155579"/>
            <a:ext cx="267335" cy="287655"/>
          </a:xfrm>
          <a:custGeom>
            <a:avLst/>
            <a:gdLst/>
            <a:ahLst/>
            <a:cxnLst/>
            <a:rect l="l" t="t" r="r" b="b"/>
            <a:pathLst>
              <a:path w="267334" h="287654">
                <a:moveTo>
                  <a:pt x="266897" y="0"/>
                </a:moveTo>
                <a:lnTo>
                  <a:pt x="257849" y="44389"/>
                </a:lnTo>
                <a:lnTo>
                  <a:pt x="243205" y="86646"/>
                </a:lnTo>
                <a:lnTo>
                  <a:pt x="223409" y="126187"/>
                </a:lnTo>
                <a:lnTo>
                  <a:pt x="198868" y="162602"/>
                </a:lnTo>
                <a:lnTo>
                  <a:pt x="169988" y="195484"/>
                </a:lnTo>
                <a:lnTo>
                  <a:pt x="137176" y="224426"/>
                </a:lnTo>
                <a:lnTo>
                  <a:pt x="100838" y="249020"/>
                </a:lnTo>
                <a:lnTo>
                  <a:pt x="61382" y="268858"/>
                </a:lnTo>
                <a:lnTo>
                  <a:pt x="19215" y="283533"/>
                </a:lnTo>
                <a:lnTo>
                  <a:pt x="0" y="287466"/>
                </a:lnTo>
              </a:path>
            </a:pathLst>
          </a:custGeom>
          <a:ln w="12704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grpSp>
        <p:nvGrpSpPr>
          <p:cNvPr id="90" name="object 90"/>
          <p:cNvGrpSpPr/>
          <p:nvPr/>
        </p:nvGrpSpPr>
        <p:grpSpPr>
          <a:xfrm>
            <a:off x="3928748" y="9158621"/>
            <a:ext cx="3429000" cy="381635"/>
            <a:chOff x="3928748" y="9158621"/>
            <a:chExt cx="3429000" cy="381635"/>
          </a:xfrm>
        </p:grpSpPr>
        <p:sp>
          <p:nvSpPr>
            <p:cNvPr id="91" name="object 91"/>
            <p:cNvSpPr/>
            <p:nvPr/>
          </p:nvSpPr>
          <p:spPr>
            <a:xfrm>
              <a:off x="4025902" y="9164974"/>
              <a:ext cx="265430" cy="278130"/>
            </a:xfrm>
            <a:custGeom>
              <a:avLst/>
              <a:gdLst/>
              <a:ahLst/>
              <a:cxnLst/>
              <a:rect l="l" t="t" r="r" b="b"/>
              <a:pathLst>
                <a:path w="265429" h="278129">
                  <a:moveTo>
                    <a:pt x="264982" y="278071"/>
                  </a:moveTo>
                  <a:lnTo>
                    <a:pt x="203599" y="259463"/>
                  </a:lnTo>
                  <a:lnTo>
                    <a:pt x="164143" y="239625"/>
                  </a:lnTo>
                  <a:lnTo>
                    <a:pt x="127806" y="215031"/>
                  </a:lnTo>
                  <a:lnTo>
                    <a:pt x="94994" y="186089"/>
                  </a:lnTo>
                  <a:lnTo>
                    <a:pt x="66113" y="153207"/>
                  </a:lnTo>
                  <a:lnTo>
                    <a:pt x="41572" y="116792"/>
                  </a:lnTo>
                  <a:lnTo>
                    <a:pt x="21776" y="77251"/>
                  </a:lnTo>
                  <a:lnTo>
                    <a:pt x="7133" y="34994"/>
                  </a:lnTo>
                  <a:lnTo>
                    <a:pt x="0" y="0"/>
                  </a:lnTo>
                </a:path>
              </a:pathLst>
            </a:custGeom>
            <a:ln w="12705">
              <a:solidFill>
                <a:srgbClr val="BEBEBE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2" name="object 92"/>
            <p:cNvSpPr/>
            <p:nvPr/>
          </p:nvSpPr>
          <p:spPr>
            <a:xfrm>
              <a:off x="4014473" y="9263919"/>
              <a:ext cx="3257550" cy="190500"/>
            </a:xfrm>
            <a:custGeom>
              <a:avLst/>
              <a:gdLst/>
              <a:ahLst/>
              <a:cxnLst/>
              <a:rect l="l" t="t" r="r" b="b"/>
              <a:pathLst>
                <a:path w="3257550" h="190500">
                  <a:moveTo>
                    <a:pt x="0" y="0"/>
                  </a:moveTo>
                  <a:lnTo>
                    <a:pt x="5030" y="43677"/>
                  </a:lnTo>
                  <a:lnTo>
                    <a:pt x="19361" y="83772"/>
                  </a:lnTo>
                  <a:lnTo>
                    <a:pt x="41849" y="119142"/>
                  </a:lnTo>
                  <a:lnTo>
                    <a:pt x="71349" y="148643"/>
                  </a:lnTo>
                  <a:lnTo>
                    <a:pt x="106718" y="171130"/>
                  </a:lnTo>
                  <a:lnTo>
                    <a:pt x="146814" y="185461"/>
                  </a:lnTo>
                  <a:lnTo>
                    <a:pt x="190492" y="190492"/>
                  </a:lnTo>
                  <a:lnTo>
                    <a:pt x="3068842" y="190492"/>
                  </a:lnTo>
                  <a:lnTo>
                    <a:pt x="3112521" y="185461"/>
                  </a:lnTo>
                  <a:lnTo>
                    <a:pt x="3152616" y="171130"/>
                  </a:lnTo>
                  <a:lnTo>
                    <a:pt x="3187986" y="148643"/>
                  </a:lnTo>
                  <a:lnTo>
                    <a:pt x="3217486" y="119142"/>
                  </a:lnTo>
                  <a:lnTo>
                    <a:pt x="3239973" y="83772"/>
                  </a:lnTo>
                  <a:lnTo>
                    <a:pt x="3254304" y="43677"/>
                  </a:lnTo>
                  <a:lnTo>
                    <a:pt x="3257550" y="15498"/>
                  </a:lnTo>
                </a:path>
              </a:pathLst>
            </a:custGeom>
            <a:ln w="17144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93" name="object 93"/>
          <p:cNvSpPr/>
          <p:nvPr/>
        </p:nvSpPr>
        <p:spPr>
          <a:xfrm>
            <a:off x="7083318" y="7390761"/>
            <a:ext cx="189230" cy="175260"/>
          </a:xfrm>
          <a:custGeom>
            <a:avLst/>
            <a:gdLst/>
            <a:ahLst/>
            <a:cxnLst/>
            <a:rect l="l" t="t" r="r" b="b"/>
            <a:pathLst>
              <a:path w="189229" h="175259">
                <a:moveTo>
                  <a:pt x="188705" y="174993"/>
                </a:moveTo>
                <a:lnTo>
                  <a:pt x="171128" y="106719"/>
                </a:lnTo>
                <a:lnTo>
                  <a:pt x="148641" y="71349"/>
                </a:lnTo>
                <a:lnTo>
                  <a:pt x="119141" y="41849"/>
                </a:lnTo>
                <a:lnTo>
                  <a:pt x="83771" y="19361"/>
                </a:lnTo>
                <a:lnTo>
                  <a:pt x="43676" y="5030"/>
                </a:lnTo>
                <a:lnTo>
                  <a:pt x="0" y="0"/>
                </a:lnTo>
              </a:path>
            </a:pathLst>
          </a:custGeom>
          <a:ln w="171449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pic>
        <p:nvPicPr>
          <p:cNvPr id="94" name="object 94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4599428" y="8319589"/>
            <a:ext cx="2392559" cy="790574"/>
          </a:xfrm>
          <a:prstGeom prst="rect">
            <a:avLst/>
          </a:prstGeom>
        </p:spPr>
      </p:pic>
      <p:sp>
        <p:nvSpPr>
          <p:cNvPr id="95" name="object 95"/>
          <p:cNvSpPr txBox="1"/>
          <p:nvPr/>
        </p:nvSpPr>
        <p:spPr>
          <a:xfrm>
            <a:off x="1024334" y="685196"/>
            <a:ext cx="2183765" cy="876935"/>
          </a:xfrm>
          <a:prstGeom prst="rect">
            <a:avLst/>
          </a:prstGeom>
        </p:spPr>
        <p:txBody>
          <a:bodyPr wrap="square" lIns="0" tIns="121285" rIns="0" bIns="0" rtlCol="0" vert="horz">
            <a:spAutoFit/>
          </a:bodyPr>
          <a:lstStyle/>
          <a:p>
            <a:pPr marL="568325" marR="5080" indent="-556260">
              <a:lnSpc>
                <a:spcPct val="77400"/>
              </a:lnSpc>
              <a:spcBef>
                <a:spcPts val="955"/>
              </a:spcBef>
            </a:pPr>
            <a:r>
              <a:rPr dirty="0" cap="small" sz="3150" spc="530">
                <a:latin typeface="Calibri"/>
                <a:cs typeface="Calibri"/>
              </a:rPr>
              <a:t>t</a:t>
            </a:r>
            <a:r>
              <a:rPr dirty="0" sz="3150" spc="210">
                <a:latin typeface="Calibri"/>
                <a:cs typeface="Calibri"/>
              </a:rPr>
              <a:t>E</a:t>
            </a:r>
            <a:r>
              <a:rPr dirty="0" sz="3150" spc="415">
                <a:latin typeface="Calibri"/>
                <a:cs typeface="Calibri"/>
              </a:rPr>
              <a:t>c</a:t>
            </a:r>
            <a:r>
              <a:rPr dirty="0" cap="small" sz="3150" spc="310">
                <a:latin typeface="Calibri"/>
                <a:cs typeface="Calibri"/>
              </a:rPr>
              <a:t>n</a:t>
            </a:r>
            <a:r>
              <a:rPr dirty="0" cap="small" sz="3150" spc="90">
                <a:latin typeface="Calibri"/>
                <a:cs typeface="Calibri"/>
              </a:rPr>
              <a:t>o</a:t>
            </a:r>
            <a:r>
              <a:rPr dirty="0" cap="small" sz="3150" spc="525">
                <a:latin typeface="Calibri"/>
                <a:cs typeface="Calibri"/>
              </a:rPr>
              <a:t>l</a:t>
            </a:r>
            <a:r>
              <a:rPr dirty="0" cap="small" sz="3150" spc="90">
                <a:latin typeface="Calibri"/>
                <a:cs typeface="Calibri"/>
              </a:rPr>
              <a:t>o</a:t>
            </a:r>
            <a:r>
              <a:rPr dirty="0" sz="3150" spc="265">
                <a:latin typeface="Calibri"/>
                <a:cs typeface="Calibri"/>
              </a:rPr>
              <a:t>g</a:t>
            </a:r>
            <a:r>
              <a:rPr dirty="0" cap="small" sz="3150" spc="240">
                <a:latin typeface="Calibri"/>
                <a:cs typeface="Calibri"/>
              </a:rPr>
              <a:t>i</a:t>
            </a:r>
            <a:r>
              <a:rPr dirty="0" sz="3150" spc="434">
                <a:latin typeface="Calibri"/>
                <a:cs typeface="Calibri"/>
              </a:rPr>
              <a:t>a </a:t>
            </a:r>
            <a:r>
              <a:rPr dirty="0" cap="small" sz="3150" spc="525">
                <a:latin typeface="Calibri"/>
                <a:cs typeface="Calibri"/>
              </a:rPr>
              <a:t>l</a:t>
            </a:r>
            <a:r>
              <a:rPr dirty="0" cap="small" sz="3150" spc="240">
                <a:latin typeface="Calibri"/>
                <a:cs typeface="Calibri"/>
              </a:rPr>
              <a:t>i</a:t>
            </a:r>
            <a:r>
              <a:rPr dirty="0" sz="3150" spc="-420">
                <a:latin typeface="Calibri"/>
                <a:cs typeface="Calibri"/>
              </a:rPr>
              <a:t>m</a:t>
            </a:r>
            <a:r>
              <a:rPr dirty="0" sz="3150" spc="-80">
                <a:latin typeface="Calibri"/>
                <a:cs typeface="Calibri"/>
              </a:rPr>
              <a:t>p</a:t>
            </a:r>
            <a:r>
              <a:rPr dirty="0" sz="3150" spc="590">
                <a:latin typeface="Calibri"/>
                <a:cs typeface="Calibri"/>
              </a:rPr>
              <a:t>a</a:t>
            </a:r>
            <a:endParaRPr sz="3150">
              <a:latin typeface="Calibri"/>
              <a:cs typeface="Calibri"/>
            </a:endParaRPr>
          </a:p>
        </p:txBody>
      </p:sp>
      <p:sp>
        <p:nvSpPr>
          <p:cNvPr id="96" name="object 96"/>
          <p:cNvSpPr txBox="1">
            <a:spLocks noGrp="1"/>
          </p:cNvSpPr>
          <p:nvPr>
            <p:ph type="title"/>
          </p:nvPr>
        </p:nvSpPr>
        <p:spPr>
          <a:xfrm>
            <a:off x="4471746" y="669256"/>
            <a:ext cx="2183765" cy="876935"/>
          </a:xfrm>
          <a:prstGeom prst="rect"/>
        </p:spPr>
        <p:txBody>
          <a:bodyPr wrap="square" lIns="0" tIns="121285" rIns="0" bIns="0" rtlCol="0" vert="horz">
            <a:spAutoFit/>
          </a:bodyPr>
          <a:lstStyle/>
          <a:p>
            <a:pPr marL="568325" marR="5080" indent="-556260">
              <a:lnSpc>
                <a:spcPct val="77400"/>
              </a:lnSpc>
              <a:spcBef>
                <a:spcPts val="955"/>
              </a:spcBef>
            </a:pPr>
            <a:r>
              <a:rPr dirty="0" cap="small" spc="530">
                <a:latin typeface="Calibri"/>
                <a:cs typeface="Calibri"/>
              </a:rPr>
              <a:t>t</a:t>
            </a:r>
            <a:r>
              <a:rPr dirty="0" spc="210">
                <a:latin typeface="Calibri"/>
                <a:cs typeface="Calibri"/>
              </a:rPr>
              <a:t>E</a:t>
            </a:r>
            <a:r>
              <a:rPr dirty="0" spc="415">
                <a:latin typeface="Calibri"/>
                <a:cs typeface="Calibri"/>
              </a:rPr>
              <a:t>c</a:t>
            </a:r>
            <a:r>
              <a:rPr dirty="0" cap="small" spc="310">
                <a:latin typeface="Calibri"/>
                <a:cs typeface="Calibri"/>
              </a:rPr>
              <a:t>n</a:t>
            </a:r>
            <a:r>
              <a:rPr dirty="0" cap="small" spc="90">
                <a:latin typeface="Calibri"/>
                <a:cs typeface="Calibri"/>
              </a:rPr>
              <a:t>o</a:t>
            </a:r>
            <a:r>
              <a:rPr dirty="0" cap="small" spc="525">
                <a:latin typeface="Calibri"/>
                <a:cs typeface="Calibri"/>
              </a:rPr>
              <a:t>l</a:t>
            </a:r>
            <a:r>
              <a:rPr dirty="0" cap="small" spc="90">
                <a:latin typeface="Calibri"/>
                <a:cs typeface="Calibri"/>
              </a:rPr>
              <a:t>o</a:t>
            </a:r>
            <a:r>
              <a:rPr dirty="0" spc="265">
                <a:latin typeface="Calibri"/>
                <a:cs typeface="Calibri"/>
              </a:rPr>
              <a:t>g</a:t>
            </a:r>
            <a:r>
              <a:rPr dirty="0" cap="small" spc="240">
                <a:latin typeface="Calibri"/>
                <a:cs typeface="Calibri"/>
              </a:rPr>
              <a:t>i</a:t>
            </a:r>
            <a:r>
              <a:rPr dirty="0" spc="434">
                <a:latin typeface="Calibri"/>
                <a:cs typeface="Calibri"/>
              </a:rPr>
              <a:t>a </a:t>
            </a:r>
            <a:r>
              <a:rPr dirty="0" cap="small" spc="525">
                <a:latin typeface="Calibri"/>
                <a:cs typeface="Calibri"/>
              </a:rPr>
              <a:t>l</a:t>
            </a:r>
            <a:r>
              <a:rPr dirty="0" cap="small" spc="240">
                <a:latin typeface="Calibri"/>
                <a:cs typeface="Calibri"/>
              </a:rPr>
              <a:t>i</a:t>
            </a:r>
            <a:r>
              <a:rPr dirty="0" spc="-420">
                <a:latin typeface="Calibri"/>
                <a:cs typeface="Calibri"/>
              </a:rPr>
              <a:t>m</a:t>
            </a:r>
            <a:r>
              <a:rPr dirty="0" spc="-80">
                <a:latin typeface="Calibri"/>
                <a:cs typeface="Calibri"/>
              </a:rPr>
              <a:t>p</a:t>
            </a:r>
            <a:r>
              <a:rPr dirty="0" spc="590">
                <a:latin typeface="Calibri"/>
                <a:cs typeface="Calibri"/>
              </a:rPr>
              <a:t>a</a:t>
            </a:r>
          </a:p>
        </p:txBody>
      </p:sp>
      <p:sp>
        <p:nvSpPr>
          <p:cNvPr id="97" name="object 97"/>
          <p:cNvSpPr txBox="1"/>
          <p:nvPr/>
        </p:nvSpPr>
        <p:spPr>
          <a:xfrm>
            <a:off x="1024329" y="2963509"/>
            <a:ext cx="2183765" cy="876935"/>
          </a:xfrm>
          <a:prstGeom prst="rect">
            <a:avLst/>
          </a:prstGeom>
        </p:spPr>
        <p:txBody>
          <a:bodyPr wrap="square" lIns="0" tIns="121285" rIns="0" bIns="0" rtlCol="0" vert="horz">
            <a:spAutoFit/>
          </a:bodyPr>
          <a:lstStyle/>
          <a:p>
            <a:pPr marL="568325" marR="5080" indent="-556260">
              <a:lnSpc>
                <a:spcPct val="77400"/>
              </a:lnSpc>
              <a:spcBef>
                <a:spcPts val="955"/>
              </a:spcBef>
            </a:pPr>
            <a:r>
              <a:rPr dirty="0" cap="small" sz="3150" spc="530">
                <a:latin typeface="Calibri"/>
                <a:cs typeface="Calibri"/>
              </a:rPr>
              <a:t>t</a:t>
            </a:r>
            <a:r>
              <a:rPr dirty="0" sz="3150" spc="210">
                <a:latin typeface="Calibri"/>
                <a:cs typeface="Calibri"/>
              </a:rPr>
              <a:t>E</a:t>
            </a:r>
            <a:r>
              <a:rPr dirty="0" sz="3150" spc="415">
                <a:latin typeface="Calibri"/>
                <a:cs typeface="Calibri"/>
              </a:rPr>
              <a:t>c</a:t>
            </a:r>
            <a:r>
              <a:rPr dirty="0" cap="small" sz="3150" spc="310">
                <a:latin typeface="Calibri"/>
                <a:cs typeface="Calibri"/>
              </a:rPr>
              <a:t>n</a:t>
            </a:r>
            <a:r>
              <a:rPr dirty="0" cap="small" sz="3150" spc="90">
                <a:latin typeface="Calibri"/>
                <a:cs typeface="Calibri"/>
              </a:rPr>
              <a:t>o</a:t>
            </a:r>
            <a:r>
              <a:rPr dirty="0" cap="small" sz="3150" spc="525">
                <a:latin typeface="Calibri"/>
                <a:cs typeface="Calibri"/>
              </a:rPr>
              <a:t>l</a:t>
            </a:r>
            <a:r>
              <a:rPr dirty="0" cap="small" sz="3150" spc="90">
                <a:latin typeface="Calibri"/>
                <a:cs typeface="Calibri"/>
              </a:rPr>
              <a:t>o</a:t>
            </a:r>
            <a:r>
              <a:rPr dirty="0" sz="3150" spc="265">
                <a:latin typeface="Calibri"/>
                <a:cs typeface="Calibri"/>
              </a:rPr>
              <a:t>g</a:t>
            </a:r>
            <a:r>
              <a:rPr dirty="0" cap="small" sz="3150" spc="240">
                <a:latin typeface="Calibri"/>
                <a:cs typeface="Calibri"/>
              </a:rPr>
              <a:t>i</a:t>
            </a:r>
            <a:r>
              <a:rPr dirty="0" sz="3150" spc="434">
                <a:latin typeface="Calibri"/>
                <a:cs typeface="Calibri"/>
              </a:rPr>
              <a:t>a </a:t>
            </a:r>
            <a:r>
              <a:rPr dirty="0" cap="small" sz="3150" spc="525">
                <a:latin typeface="Calibri"/>
                <a:cs typeface="Calibri"/>
              </a:rPr>
              <a:t>l</a:t>
            </a:r>
            <a:r>
              <a:rPr dirty="0" cap="small" sz="3150" spc="240">
                <a:latin typeface="Calibri"/>
                <a:cs typeface="Calibri"/>
              </a:rPr>
              <a:t>i</a:t>
            </a:r>
            <a:r>
              <a:rPr dirty="0" sz="3150" spc="-420">
                <a:latin typeface="Calibri"/>
                <a:cs typeface="Calibri"/>
              </a:rPr>
              <a:t>m</a:t>
            </a:r>
            <a:r>
              <a:rPr dirty="0" sz="3150" spc="-80">
                <a:latin typeface="Calibri"/>
                <a:cs typeface="Calibri"/>
              </a:rPr>
              <a:t>p</a:t>
            </a:r>
            <a:r>
              <a:rPr dirty="0" sz="3150" spc="590">
                <a:latin typeface="Calibri"/>
                <a:cs typeface="Calibri"/>
              </a:rPr>
              <a:t>a</a:t>
            </a:r>
            <a:endParaRPr sz="3150">
              <a:latin typeface="Calibri"/>
              <a:cs typeface="Calibri"/>
            </a:endParaRPr>
          </a:p>
        </p:txBody>
      </p:sp>
      <p:sp>
        <p:nvSpPr>
          <p:cNvPr id="98" name="object 98"/>
          <p:cNvSpPr txBox="1"/>
          <p:nvPr/>
        </p:nvSpPr>
        <p:spPr>
          <a:xfrm>
            <a:off x="4481186" y="2963509"/>
            <a:ext cx="2183765" cy="876935"/>
          </a:xfrm>
          <a:prstGeom prst="rect">
            <a:avLst/>
          </a:prstGeom>
        </p:spPr>
        <p:txBody>
          <a:bodyPr wrap="square" lIns="0" tIns="121285" rIns="0" bIns="0" rtlCol="0" vert="horz">
            <a:spAutoFit/>
          </a:bodyPr>
          <a:lstStyle/>
          <a:p>
            <a:pPr marL="568325" marR="5080" indent="-556260">
              <a:lnSpc>
                <a:spcPct val="77400"/>
              </a:lnSpc>
              <a:spcBef>
                <a:spcPts val="955"/>
              </a:spcBef>
            </a:pPr>
            <a:r>
              <a:rPr dirty="0" cap="small" sz="3150" spc="530">
                <a:latin typeface="Calibri"/>
                <a:cs typeface="Calibri"/>
              </a:rPr>
              <a:t>t</a:t>
            </a:r>
            <a:r>
              <a:rPr dirty="0" sz="3150" spc="210">
                <a:latin typeface="Calibri"/>
                <a:cs typeface="Calibri"/>
              </a:rPr>
              <a:t>E</a:t>
            </a:r>
            <a:r>
              <a:rPr dirty="0" sz="3150" spc="415">
                <a:latin typeface="Calibri"/>
                <a:cs typeface="Calibri"/>
              </a:rPr>
              <a:t>c</a:t>
            </a:r>
            <a:r>
              <a:rPr dirty="0" cap="small" sz="3150" spc="310">
                <a:latin typeface="Calibri"/>
                <a:cs typeface="Calibri"/>
              </a:rPr>
              <a:t>n</a:t>
            </a:r>
            <a:r>
              <a:rPr dirty="0" cap="small" sz="3150" spc="90">
                <a:latin typeface="Calibri"/>
                <a:cs typeface="Calibri"/>
              </a:rPr>
              <a:t>o</a:t>
            </a:r>
            <a:r>
              <a:rPr dirty="0" cap="small" sz="3150" spc="525">
                <a:latin typeface="Calibri"/>
                <a:cs typeface="Calibri"/>
              </a:rPr>
              <a:t>l</a:t>
            </a:r>
            <a:r>
              <a:rPr dirty="0" cap="small" sz="3150" spc="90">
                <a:latin typeface="Calibri"/>
                <a:cs typeface="Calibri"/>
              </a:rPr>
              <a:t>o</a:t>
            </a:r>
            <a:r>
              <a:rPr dirty="0" sz="3150" spc="265">
                <a:latin typeface="Calibri"/>
                <a:cs typeface="Calibri"/>
              </a:rPr>
              <a:t>g</a:t>
            </a:r>
            <a:r>
              <a:rPr dirty="0" cap="small" sz="3150" spc="240">
                <a:latin typeface="Calibri"/>
                <a:cs typeface="Calibri"/>
              </a:rPr>
              <a:t>i</a:t>
            </a:r>
            <a:r>
              <a:rPr dirty="0" sz="3150" spc="434">
                <a:latin typeface="Calibri"/>
                <a:cs typeface="Calibri"/>
              </a:rPr>
              <a:t>a </a:t>
            </a:r>
            <a:r>
              <a:rPr dirty="0" cap="small" sz="3150" spc="525">
                <a:latin typeface="Calibri"/>
                <a:cs typeface="Calibri"/>
              </a:rPr>
              <a:t>l</a:t>
            </a:r>
            <a:r>
              <a:rPr dirty="0" cap="small" sz="3150" spc="240">
                <a:latin typeface="Calibri"/>
                <a:cs typeface="Calibri"/>
              </a:rPr>
              <a:t>i</a:t>
            </a:r>
            <a:r>
              <a:rPr dirty="0" sz="3150" spc="-420">
                <a:latin typeface="Calibri"/>
                <a:cs typeface="Calibri"/>
              </a:rPr>
              <a:t>m</a:t>
            </a:r>
            <a:r>
              <a:rPr dirty="0" sz="3150" spc="-80">
                <a:latin typeface="Calibri"/>
                <a:cs typeface="Calibri"/>
              </a:rPr>
              <a:t>p</a:t>
            </a:r>
            <a:r>
              <a:rPr dirty="0" sz="3150" spc="590">
                <a:latin typeface="Calibri"/>
                <a:cs typeface="Calibri"/>
              </a:rPr>
              <a:t>a</a:t>
            </a:r>
            <a:endParaRPr sz="3150">
              <a:latin typeface="Calibri"/>
              <a:cs typeface="Calibri"/>
            </a:endParaRPr>
          </a:p>
        </p:txBody>
      </p:sp>
      <p:sp>
        <p:nvSpPr>
          <p:cNvPr id="99" name="object 99"/>
          <p:cNvSpPr txBox="1"/>
          <p:nvPr/>
        </p:nvSpPr>
        <p:spPr>
          <a:xfrm>
            <a:off x="1071321" y="5252119"/>
            <a:ext cx="2183765" cy="876935"/>
          </a:xfrm>
          <a:prstGeom prst="rect">
            <a:avLst/>
          </a:prstGeom>
        </p:spPr>
        <p:txBody>
          <a:bodyPr wrap="square" lIns="0" tIns="121285" rIns="0" bIns="0" rtlCol="0" vert="horz">
            <a:spAutoFit/>
          </a:bodyPr>
          <a:lstStyle/>
          <a:p>
            <a:pPr marL="568325" marR="5715" indent="-556260">
              <a:lnSpc>
                <a:spcPct val="77400"/>
              </a:lnSpc>
              <a:spcBef>
                <a:spcPts val="955"/>
              </a:spcBef>
            </a:pPr>
            <a:r>
              <a:rPr dirty="0" cap="small" sz="3150" spc="530">
                <a:latin typeface="Calibri"/>
                <a:cs typeface="Calibri"/>
              </a:rPr>
              <a:t>t</a:t>
            </a:r>
            <a:r>
              <a:rPr dirty="0" sz="3150" spc="210">
                <a:latin typeface="Calibri"/>
                <a:cs typeface="Calibri"/>
              </a:rPr>
              <a:t>E</a:t>
            </a:r>
            <a:r>
              <a:rPr dirty="0" sz="3150" spc="415">
                <a:latin typeface="Calibri"/>
                <a:cs typeface="Calibri"/>
              </a:rPr>
              <a:t>c</a:t>
            </a:r>
            <a:r>
              <a:rPr dirty="0" cap="small" sz="3150" spc="310">
                <a:latin typeface="Calibri"/>
                <a:cs typeface="Calibri"/>
              </a:rPr>
              <a:t>n</a:t>
            </a:r>
            <a:r>
              <a:rPr dirty="0" cap="small" sz="3150" spc="90">
                <a:latin typeface="Calibri"/>
                <a:cs typeface="Calibri"/>
              </a:rPr>
              <a:t>o</a:t>
            </a:r>
            <a:r>
              <a:rPr dirty="0" cap="small" sz="3150" spc="525">
                <a:latin typeface="Calibri"/>
                <a:cs typeface="Calibri"/>
              </a:rPr>
              <a:t>l</a:t>
            </a:r>
            <a:r>
              <a:rPr dirty="0" cap="small" sz="3150" spc="90">
                <a:latin typeface="Calibri"/>
                <a:cs typeface="Calibri"/>
              </a:rPr>
              <a:t>o</a:t>
            </a:r>
            <a:r>
              <a:rPr dirty="0" sz="3150" spc="265">
                <a:latin typeface="Calibri"/>
                <a:cs typeface="Calibri"/>
              </a:rPr>
              <a:t>g</a:t>
            </a:r>
            <a:r>
              <a:rPr dirty="0" cap="small" sz="3150" spc="240">
                <a:latin typeface="Calibri"/>
                <a:cs typeface="Calibri"/>
              </a:rPr>
              <a:t>i</a:t>
            </a:r>
            <a:r>
              <a:rPr dirty="0" sz="3150" spc="434">
                <a:latin typeface="Calibri"/>
                <a:cs typeface="Calibri"/>
              </a:rPr>
              <a:t>a </a:t>
            </a:r>
            <a:r>
              <a:rPr dirty="0" cap="small" sz="3150" spc="525">
                <a:latin typeface="Calibri"/>
                <a:cs typeface="Calibri"/>
              </a:rPr>
              <a:t>l</a:t>
            </a:r>
            <a:r>
              <a:rPr dirty="0" cap="small" sz="3150" spc="240">
                <a:latin typeface="Calibri"/>
                <a:cs typeface="Calibri"/>
              </a:rPr>
              <a:t>i</a:t>
            </a:r>
            <a:r>
              <a:rPr dirty="0" sz="3150" spc="-420">
                <a:latin typeface="Calibri"/>
                <a:cs typeface="Calibri"/>
              </a:rPr>
              <a:t>m</a:t>
            </a:r>
            <a:r>
              <a:rPr dirty="0" sz="3150" spc="-80">
                <a:latin typeface="Calibri"/>
                <a:cs typeface="Calibri"/>
              </a:rPr>
              <a:t>p</a:t>
            </a:r>
            <a:r>
              <a:rPr dirty="0" sz="3150" spc="590">
                <a:latin typeface="Calibri"/>
                <a:cs typeface="Calibri"/>
              </a:rPr>
              <a:t>a</a:t>
            </a:r>
            <a:endParaRPr sz="3150">
              <a:latin typeface="Calibri"/>
              <a:cs typeface="Calibri"/>
            </a:endParaRPr>
          </a:p>
        </p:txBody>
      </p:sp>
      <p:sp>
        <p:nvSpPr>
          <p:cNvPr id="100" name="object 100"/>
          <p:cNvSpPr txBox="1"/>
          <p:nvPr/>
        </p:nvSpPr>
        <p:spPr>
          <a:xfrm>
            <a:off x="4551751" y="5252119"/>
            <a:ext cx="2183765" cy="876935"/>
          </a:xfrm>
          <a:prstGeom prst="rect">
            <a:avLst/>
          </a:prstGeom>
        </p:spPr>
        <p:txBody>
          <a:bodyPr wrap="square" lIns="0" tIns="121285" rIns="0" bIns="0" rtlCol="0" vert="horz">
            <a:spAutoFit/>
          </a:bodyPr>
          <a:lstStyle/>
          <a:p>
            <a:pPr marL="568325" marR="5080" indent="-556260">
              <a:lnSpc>
                <a:spcPct val="77400"/>
              </a:lnSpc>
              <a:spcBef>
                <a:spcPts val="955"/>
              </a:spcBef>
            </a:pPr>
            <a:r>
              <a:rPr dirty="0" cap="small" sz="3150" spc="530">
                <a:latin typeface="Calibri"/>
                <a:cs typeface="Calibri"/>
              </a:rPr>
              <a:t>t</a:t>
            </a:r>
            <a:r>
              <a:rPr dirty="0" sz="3150" spc="210">
                <a:latin typeface="Calibri"/>
                <a:cs typeface="Calibri"/>
              </a:rPr>
              <a:t>E</a:t>
            </a:r>
            <a:r>
              <a:rPr dirty="0" sz="3150" spc="415">
                <a:latin typeface="Calibri"/>
                <a:cs typeface="Calibri"/>
              </a:rPr>
              <a:t>c</a:t>
            </a:r>
            <a:r>
              <a:rPr dirty="0" cap="small" sz="3150" spc="310">
                <a:latin typeface="Calibri"/>
                <a:cs typeface="Calibri"/>
              </a:rPr>
              <a:t>n</a:t>
            </a:r>
            <a:r>
              <a:rPr dirty="0" cap="small" sz="3150" spc="90">
                <a:latin typeface="Calibri"/>
                <a:cs typeface="Calibri"/>
              </a:rPr>
              <a:t>o</a:t>
            </a:r>
            <a:r>
              <a:rPr dirty="0" cap="small" sz="3150" spc="525">
                <a:latin typeface="Calibri"/>
                <a:cs typeface="Calibri"/>
              </a:rPr>
              <a:t>l</a:t>
            </a:r>
            <a:r>
              <a:rPr dirty="0" cap="small" sz="3150" spc="90">
                <a:latin typeface="Calibri"/>
                <a:cs typeface="Calibri"/>
              </a:rPr>
              <a:t>o</a:t>
            </a:r>
            <a:r>
              <a:rPr dirty="0" sz="3150" spc="265">
                <a:latin typeface="Calibri"/>
                <a:cs typeface="Calibri"/>
              </a:rPr>
              <a:t>g</a:t>
            </a:r>
            <a:r>
              <a:rPr dirty="0" cap="small" sz="3150" spc="240">
                <a:latin typeface="Calibri"/>
                <a:cs typeface="Calibri"/>
              </a:rPr>
              <a:t>i</a:t>
            </a:r>
            <a:r>
              <a:rPr dirty="0" sz="3150" spc="434">
                <a:latin typeface="Calibri"/>
                <a:cs typeface="Calibri"/>
              </a:rPr>
              <a:t>a </a:t>
            </a:r>
            <a:r>
              <a:rPr dirty="0" cap="small" sz="3150" spc="525">
                <a:latin typeface="Calibri"/>
                <a:cs typeface="Calibri"/>
              </a:rPr>
              <a:t>l</a:t>
            </a:r>
            <a:r>
              <a:rPr dirty="0" cap="small" sz="3150" spc="240">
                <a:latin typeface="Calibri"/>
                <a:cs typeface="Calibri"/>
              </a:rPr>
              <a:t>i</a:t>
            </a:r>
            <a:r>
              <a:rPr dirty="0" sz="3150" spc="-420">
                <a:latin typeface="Calibri"/>
                <a:cs typeface="Calibri"/>
              </a:rPr>
              <a:t>m</a:t>
            </a:r>
            <a:r>
              <a:rPr dirty="0" sz="3150" spc="-80">
                <a:latin typeface="Calibri"/>
                <a:cs typeface="Calibri"/>
              </a:rPr>
              <a:t>p</a:t>
            </a:r>
            <a:r>
              <a:rPr dirty="0" sz="3150" spc="590">
                <a:latin typeface="Calibri"/>
                <a:cs typeface="Calibri"/>
              </a:rPr>
              <a:t>a</a:t>
            </a:r>
            <a:endParaRPr sz="3150">
              <a:latin typeface="Calibri"/>
              <a:cs typeface="Calibri"/>
            </a:endParaRPr>
          </a:p>
        </p:txBody>
      </p:sp>
      <p:sp>
        <p:nvSpPr>
          <p:cNvPr id="101" name="object 101"/>
          <p:cNvSpPr txBox="1"/>
          <p:nvPr/>
        </p:nvSpPr>
        <p:spPr>
          <a:xfrm>
            <a:off x="1071954" y="7479612"/>
            <a:ext cx="2183765" cy="876935"/>
          </a:xfrm>
          <a:prstGeom prst="rect">
            <a:avLst/>
          </a:prstGeom>
        </p:spPr>
        <p:txBody>
          <a:bodyPr wrap="square" lIns="0" tIns="121285" rIns="0" bIns="0" rtlCol="0" vert="horz">
            <a:spAutoFit/>
          </a:bodyPr>
          <a:lstStyle/>
          <a:p>
            <a:pPr marL="568325" marR="5080" indent="-556260">
              <a:lnSpc>
                <a:spcPct val="77400"/>
              </a:lnSpc>
              <a:spcBef>
                <a:spcPts val="955"/>
              </a:spcBef>
            </a:pPr>
            <a:r>
              <a:rPr dirty="0" cap="small" sz="3150" spc="530">
                <a:latin typeface="Calibri"/>
                <a:cs typeface="Calibri"/>
              </a:rPr>
              <a:t>t</a:t>
            </a:r>
            <a:r>
              <a:rPr dirty="0" sz="3150" spc="210">
                <a:latin typeface="Calibri"/>
                <a:cs typeface="Calibri"/>
              </a:rPr>
              <a:t>E</a:t>
            </a:r>
            <a:r>
              <a:rPr dirty="0" sz="3150" spc="415">
                <a:latin typeface="Calibri"/>
                <a:cs typeface="Calibri"/>
              </a:rPr>
              <a:t>c</a:t>
            </a:r>
            <a:r>
              <a:rPr dirty="0" cap="small" sz="3150" spc="310">
                <a:latin typeface="Calibri"/>
                <a:cs typeface="Calibri"/>
              </a:rPr>
              <a:t>n</a:t>
            </a:r>
            <a:r>
              <a:rPr dirty="0" cap="small" sz="3150" spc="90">
                <a:latin typeface="Calibri"/>
                <a:cs typeface="Calibri"/>
              </a:rPr>
              <a:t>o</a:t>
            </a:r>
            <a:r>
              <a:rPr dirty="0" cap="small" sz="3150" spc="525">
                <a:latin typeface="Calibri"/>
                <a:cs typeface="Calibri"/>
              </a:rPr>
              <a:t>l</a:t>
            </a:r>
            <a:r>
              <a:rPr dirty="0" cap="small" sz="3150" spc="90">
                <a:latin typeface="Calibri"/>
                <a:cs typeface="Calibri"/>
              </a:rPr>
              <a:t>o</a:t>
            </a:r>
            <a:r>
              <a:rPr dirty="0" sz="3150" spc="265">
                <a:latin typeface="Calibri"/>
                <a:cs typeface="Calibri"/>
              </a:rPr>
              <a:t>g</a:t>
            </a:r>
            <a:r>
              <a:rPr dirty="0" cap="small" sz="3150" spc="240">
                <a:latin typeface="Calibri"/>
                <a:cs typeface="Calibri"/>
              </a:rPr>
              <a:t>i</a:t>
            </a:r>
            <a:r>
              <a:rPr dirty="0" sz="3150" spc="434">
                <a:latin typeface="Calibri"/>
                <a:cs typeface="Calibri"/>
              </a:rPr>
              <a:t>a </a:t>
            </a:r>
            <a:r>
              <a:rPr dirty="0" cap="small" sz="3150" spc="525">
                <a:latin typeface="Calibri"/>
                <a:cs typeface="Calibri"/>
              </a:rPr>
              <a:t>l</a:t>
            </a:r>
            <a:r>
              <a:rPr dirty="0" cap="small" sz="3150" spc="240">
                <a:latin typeface="Calibri"/>
                <a:cs typeface="Calibri"/>
              </a:rPr>
              <a:t>i</a:t>
            </a:r>
            <a:r>
              <a:rPr dirty="0" sz="3150" spc="-420">
                <a:latin typeface="Calibri"/>
                <a:cs typeface="Calibri"/>
              </a:rPr>
              <a:t>m</a:t>
            </a:r>
            <a:r>
              <a:rPr dirty="0" sz="3150" spc="-80">
                <a:latin typeface="Calibri"/>
                <a:cs typeface="Calibri"/>
              </a:rPr>
              <a:t>p</a:t>
            </a:r>
            <a:r>
              <a:rPr dirty="0" sz="3150" spc="590">
                <a:latin typeface="Calibri"/>
                <a:cs typeface="Calibri"/>
              </a:rPr>
              <a:t>a</a:t>
            </a:r>
            <a:endParaRPr sz="3150">
              <a:latin typeface="Calibri"/>
              <a:cs typeface="Calibri"/>
            </a:endParaRPr>
          </a:p>
        </p:txBody>
      </p:sp>
      <p:sp>
        <p:nvSpPr>
          <p:cNvPr id="102" name="object 102"/>
          <p:cNvSpPr txBox="1"/>
          <p:nvPr/>
        </p:nvSpPr>
        <p:spPr>
          <a:xfrm>
            <a:off x="4551751" y="7479612"/>
            <a:ext cx="2183765" cy="876935"/>
          </a:xfrm>
          <a:prstGeom prst="rect">
            <a:avLst/>
          </a:prstGeom>
        </p:spPr>
        <p:txBody>
          <a:bodyPr wrap="square" lIns="0" tIns="121285" rIns="0" bIns="0" rtlCol="0" vert="horz">
            <a:spAutoFit/>
          </a:bodyPr>
          <a:lstStyle/>
          <a:p>
            <a:pPr marL="568325" marR="5080" indent="-556260">
              <a:lnSpc>
                <a:spcPct val="77400"/>
              </a:lnSpc>
              <a:spcBef>
                <a:spcPts val="955"/>
              </a:spcBef>
            </a:pPr>
            <a:r>
              <a:rPr dirty="0" cap="small" sz="3150" spc="530">
                <a:latin typeface="Calibri"/>
                <a:cs typeface="Calibri"/>
              </a:rPr>
              <a:t>t</a:t>
            </a:r>
            <a:r>
              <a:rPr dirty="0" sz="3150" spc="210">
                <a:latin typeface="Calibri"/>
                <a:cs typeface="Calibri"/>
              </a:rPr>
              <a:t>E</a:t>
            </a:r>
            <a:r>
              <a:rPr dirty="0" sz="3150" spc="415">
                <a:latin typeface="Calibri"/>
                <a:cs typeface="Calibri"/>
              </a:rPr>
              <a:t>c</a:t>
            </a:r>
            <a:r>
              <a:rPr dirty="0" cap="small" sz="3150" spc="310">
                <a:latin typeface="Calibri"/>
                <a:cs typeface="Calibri"/>
              </a:rPr>
              <a:t>n</a:t>
            </a:r>
            <a:r>
              <a:rPr dirty="0" cap="small" sz="3150" spc="90">
                <a:latin typeface="Calibri"/>
                <a:cs typeface="Calibri"/>
              </a:rPr>
              <a:t>o</a:t>
            </a:r>
            <a:r>
              <a:rPr dirty="0" cap="small" sz="3150" spc="525">
                <a:latin typeface="Calibri"/>
                <a:cs typeface="Calibri"/>
              </a:rPr>
              <a:t>l</a:t>
            </a:r>
            <a:r>
              <a:rPr dirty="0" cap="small" sz="3150" spc="90">
                <a:latin typeface="Calibri"/>
                <a:cs typeface="Calibri"/>
              </a:rPr>
              <a:t>o</a:t>
            </a:r>
            <a:r>
              <a:rPr dirty="0" sz="3150" spc="265">
                <a:latin typeface="Calibri"/>
                <a:cs typeface="Calibri"/>
              </a:rPr>
              <a:t>g</a:t>
            </a:r>
            <a:r>
              <a:rPr dirty="0" cap="small" sz="3150" spc="240">
                <a:latin typeface="Calibri"/>
                <a:cs typeface="Calibri"/>
              </a:rPr>
              <a:t>i</a:t>
            </a:r>
            <a:r>
              <a:rPr dirty="0" sz="3150" spc="434">
                <a:latin typeface="Calibri"/>
                <a:cs typeface="Calibri"/>
              </a:rPr>
              <a:t>a </a:t>
            </a:r>
            <a:r>
              <a:rPr dirty="0" cap="small" sz="3150" spc="525">
                <a:latin typeface="Calibri"/>
                <a:cs typeface="Calibri"/>
              </a:rPr>
              <a:t>l</a:t>
            </a:r>
            <a:r>
              <a:rPr dirty="0" cap="small" sz="3150" spc="240">
                <a:latin typeface="Calibri"/>
                <a:cs typeface="Calibri"/>
              </a:rPr>
              <a:t>i</a:t>
            </a:r>
            <a:r>
              <a:rPr dirty="0" sz="3150" spc="-420">
                <a:latin typeface="Calibri"/>
                <a:cs typeface="Calibri"/>
              </a:rPr>
              <a:t>m</a:t>
            </a:r>
            <a:r>
              <a:rPr dirty="0" sz="3150" spc="-80">
                <a:latin typeface="Calibri"/>
                <a:cs typeface="Calibri"/>
              </a:rPr>
              <a:t>p</a:t>
            </a:r>
            <a:r>
              <a:rPr dirty="0" sz="3150" spc="590">
                <a:latin typeface="Calibri"/>
                <a:cs typeface="Calibri"/>
              </a:rPr>
              <a:t>a</a:t>
            </a:r>
            <a:endParaRPr sz="315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71259" y="315592"/>
            <a:ext cx="281305" cy="281305"/>
          </a:xfrm>
          <a:custGeom>
            <a:avLst/>
            <a:gdLst/>
            <a:ahLst/>
            <a:cxnLst/>
            <a:rect l="l" t="t" r="r" b="b"/>
            <a:pathLst>
              <a:path w="281305" h="281305">
                <a:moveTo>
                  <a:pt x="0" y="281310"/>
                </a:moveTo>
                <a:lnTo>
                  <a:pt x="21776" y="204059"/>
                </a:lnTo>
                <a:lnTo>
                  <a:pt x="41572" y="164519"/>
                </a:lnTo>
                <a:lnTo>
                  <a:pt x="66113" y="128104"/>
                </a:lnTo>
                <a:lnTo>
                  <a:pt x="94993" y="95222"/>
                </a:lnTo>
                <a:lnTo>
                  <a:pt x="127806" y="66280"/>
                </a:lnTo>
                <a:lnTo>
                  <a:pt x="164143" y="41686"/>
                </a:lnTo>
                <a:lnTo>
                  <a:pt x="203599" y="21848"/>
                </a:lnTo>
                <a:lnTo>
                  <a:pt x="245766" y="7173"/>
                </a:lnTo>
                <a:lnTo>
                  <a:pt x="280809" y="0"/>
                </a:lnTo>
              </a:path>
            </a:pathLst>
          </a:custGeom>
          <a:ln w="12705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3625129" y="315592"/>
            <a:ext cx="283210" cy="290830"/>
          </a:xfrm>
          <a:custGeom>
            <a:avLst/>
            <a:gdLst/>
            <a:ahLst/>
            <a:cxnLst/>
            <a:rect l="l" t="t" r="r" b="b"/>
            <a:pathLst>
              <a:path w="283210" h="290830">
                <a:moveTo>
                  <a:pt x="0" y="0"/>
                </a:moveTo>
                <a:lnTo>
                  <a:pt x="77210" y="21848"/>
                </a:lnTo>
                <a:lnTo>
                  <a:pt x="116666" y="41686"/>
                </a:lnTo>
                <a:lnTo>
                  <a:pt x="153003" y="66280"/>
                </a:lnTo>
                <a:lnTo>
                  <a:pt x="185815" y="95222"/>
                </a:lnTo>
                <a:lnTo>
                  <a:pt x="214696" y="128104"/>
                </a:lnTo>
                <a:lnTo>
                  <a:pt x="239237" y="164519"/>
                </a:lnTo>
                <a:lnTo>
                  <a:pt x="259033" y="204059"/>
                </a:lnTo>
                <a:lnTo>
                  <a:pt x="273676" y="246317"/>
                </a:lnTo>
                <a:lnTo>
                  <a:pt x="282724" y="290706"/>
                </a:lnTo>
              </a:path>
            </a:pathLst>
          </a:custGeom>
          <a:ln w="12705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3640769" y="2068980"/>
            <a:ext cx="267335" cy="287655"/>
          </a:xfrm>
          <a:custGeom>
            <a:avLst/>
            <a:gdLst/>
            <a:ahLst/>
            <a:cxnLst/>
            <a:rect l="l" t="t" r="r" b="b"/>
            <a:pathLst>
              <a:path w="267335" h="287655">
                <a:moveTo>
                  <a:pt x="267085" y="0"/>
                </a:moveTo>
                <a:lnTo>
                  <a:pt x="258037" y="44388"/>
                </a:lnTo>
                <a:lnTo>
                  <a:pt x="243393" y="86646"/>
                </a:lnTo>
                <a:lnTo>
                  <a:pt x="223598" y="126186"/>
                </a:lnTo>
                <a:lnTo>
                  <a:pt x="199056" y="162601"/>
                </a:lnTo>
                <a:lnTo>
                  <a:pt x="170176" y="195483"/>
                </a:lnTo>
                <a:lnTo>
                  <a:pt x="137364" y="224425"/>
                </a:lnTo>
                <a:lnTo>
                  <a:pt x="101026" y="249019"/>
                </a:lnTo>
                <a:lnTo>
                  <a:pt x="61570" y="268857"/>
                </a:lnTo>
                <a:lnTo>
                  <a:pt x="19403" y="283532"/>
                </a:lnTo>
                <a:lnTo>
                  <a:pt x="0" y="287504"/>
                </a:lnTo>
              </a:path>
            </a:pathLst>
          </a:custGeom>
          <a:ln w="12704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671259" y="2078376"/>
            <a:ext cx="265430" cy="278130"/>
          </a:xfrm>
          <a:custGeom>
            <a:avLst/>
            <a:gdLst/>
            <a:ahLst/>
            <a:cxnLst/>
            <a:rect l="l" t="t" r="r" b="b"/>
            <a:pathLst>
              <a:path w="265430" h="278130">
                <a:moveTo>
                  <a:pt x="265170" y="278108"/>
                </a:moveTo>
                <a:lnTo>
                  <a:pt x="203599" y="259461"/>
                </a:lnTo>
                <a:lnTo>
                  <a:pt x="164143" y="239623"/>
                </a:lnTo>
                <a:lnTo>
                  <a:pt x="127806" y="215030"/>
                </a:lnTo>
                <a:lnTo>
                  <a:pt x="94993" y="186088"/>
                </a:lnTo>
                <a:lnTo>
                  <a:pt x="66113" y="153205"/>
                </a:lnTo>
                <a:lnTo>
                  <a:pt x="41572" y="116790"/>
                </a:lnTo>
                <a:lnTo>
                  <a:pt x="21776" y="77250"/>
                </a:lnTo>
                <a:lnTo>
                  <a:pt x="7132" y="34992"/>
                </a:lnTo>
                <a:lnTo>
                  <a:pt x="0" y="0"/>
                </a:lnTo>
              </a:path>
            </a:pathLst>
          </a:custGeom>
          <a:ln w="12705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671259" y="315592"/>
            <a:ext cx="281305" cy="281305"/>
          </a:xfrm>
          <a:custGeom>
            <a:avLst/>
            <a:gdLst/>
            <a:ahLst/>
            <a:cxnLst/>
            <a:rect l="l" t="t" r="r" b="b"/>
            <a:pathLst>
              <a:path w="281305" h="281305">
                <a:moveTo>
                  <a:pt x="0" y="281310"/>
                </a:moveTo>
                <a:lnTo>
                  <a:pt x="21776" y="204059"/>
                </a:lnTo>
                <a:lnTo>
                  <a:pt x="41572" y="164519"/>
                </a:lnTo>
                <a:lnTo>
                  <a:pt x="66113" y="128104"/>
                </a:lnTo>
                <a:lnTo>
                  <a:pt x="94993" y="95222"/>
                </a:lnTo>
                <a:lnTo>
                  <a:pt x="127806" y="66280"/>
                </a:lnTo>
                <a:lnTo>
                  <a:pt x="164143" y="41686"/>
                </a:lnTo>
                <a:lnTo>
                  <a:pt x="203599" y="21848"/>
                </a:lnTo>
                <a:lnTo>
                  <a:pt x="245766" y="7173"/>
                </a:lnTo>
                <a:lnTo>
                  <a:pt x="280809" y="0"/>
                </a:lnTo>
              </a:path>
            </a:pathLst>
          </a:custGeom>
          <a:ln w="12705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3625129" y="315592"/>
            <a:ext cx="283210" cy="290830"/>
          </a:xfrm>
          <a:custGeom>
            <a:avLst/>
            <a:gdLst/>
            <a:ahLst/>
            <a:cxnLst/>
            <a:rect l="l" t="t" r="r" b="b"/>
            <a:pathLst>
              <a:path w="283210" h="290830">
                <a:moveTo>
                  <a:pt x="0" y="0"/>
                </a:moveTo>
                <a:lnTo>
                  <a:pt x="77210" y="21848"/>
                </a:lnTo>
                <a:lnTo>
                  <a:pt x="116666" y="41686"/>
                </a:lnTo>
                <a:lnTo>
                  <a:pt x="153003" y="66280"/>
                </a:lnTo>
                <a:lnTo>
                  <a:pt x="185815" y="95222"/>
                </a:lnTo>
                <a:lnTo>
                  <a:pt x="214696" y="128104"/>
                </a:lnTo>
                <a:lnTo>
                  <a:pt x="239237" y="164519"/>
                </a:lnTo>
                <a:lnTo>
                  <a:pt x="259033" y="204059"/>
                </a:lnTo>
                <a:lnTo>
                  <a:pt x="273676" y="246317"/>
                </a:lnTo>
                <a:lnTo>
                  <a:pt x="282724" y="290706"/>
                </a:lnTo>
              </a:path>
            </a:pathLst>
          </a:custGeom>
          <a:ln w="12705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3640769" y="2068980"/>
            <a:ext cx="267335" cy="287655"/>
          </a:xfrm>
          <a:custGeom>
            <a:avLst/>
            <a:gdLst/>
            <a:ahLst/>
            <a:cxnLst/>
            <a:rect l="l" t="t" r="r" b="b"/>
            <a:pathLst>
              <a:path w="267335" h="287655">
                <a:moveTo>
                  <a:pt x="267085" y="0"/>
                </a:moveTo>
                <a:lnTo>
                  <a:pt x="258037" y="44388"/>
                </a:lnTo>
                <a:lnTo>
                  <a:pt x="243393" y="86646"/>
                </a:lnTo>
                <a:lnTo>
                  <a:pt x="223598" y="126186"/>
                </a:lnTo>
                <a:lnTo>
                  <a:pt x="199056" y="162601"/>
                </a:lnTo>
                <a:lnTo>
                  <a:pt x="170176" y="195483"/>
                </a:lnTo>
                <a:lnTo>
                  <a:pt x="137364" y="224425"/>
                </a:lnTo>
                <a:lnTo>
                  <a:pt x="101026" y="249019"/>
                </a:lnTo>
                <a:lnTo>
                  <a:pt x="61570" y="268857"/>
                </a:lnTo>
                <a:lnTo>
                  <a:pt x="19403" y="283532"/>
                </a:lnTo>
                <a:lnTo>
                  <a:pt x="0" y="287504"/>
                </a:lnTo>
              </a:path>
            </a:pathLst>
          </a:custGeom>
          <a:ln w="12704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grpSp>
        <p:nvGrpSpPr>
          <p:cNvPr id="9" name="object 9"/>
          <p:cNvGrpSpPr/>
          <p:nvPr/>
        </p:nvGrpSpPr>
        <p:grpSpPr>
          <a:xfrm>
            <a:off x="574105" y="2072023"/>
            <a:ext cx="3429000" cy="381635"/>
            <a:chOff x="574105" y="2072023"/>
            <a:chExt cx="3429000" cy="381635"/>
          </a:xfrm>
        </p:grpSpPr>
        <p:sp>
          <p:nvSpPr>
            <p:cNvPr id="10" name="object 10"/>
            <p:cNvSpPr/>
            <p:nvPr/>
          </p:nvSpPr>
          <p:spPr>
            <a:xfrm>
              <a:off x="671259" y="2078376"/>
              <a:ext cx="265430" cy="278130"/>
            </a:xfrm>
            <a:custGeom>
              <a:avLst/>
              <a:gdLst/>
              <a:ahLst/>
              <a:cxnLst/>
              <a:rect l="l" t="t" r="r" b="b"/>
              <a:pathLst>
                <a:path w="265430" h="278130">
                  <a:moveTo>
                    <a:pt x="265170" y="278108"/>
                  </a:moveTo>
                  <a:lnTo>
                    <a:pt x="203599" y="259461"/>
                  </a:lnTo>
                  <a:lnTo>
                    <a:pt x="164143" y="239623"/>
                  </a:lnTo>
                  <a:lnTo>
                    <a:pt x="127806" y="215030"/>
                  </a:lnTo>
                  <a:lnTo>
                    <a:pt x="94993" y="186088"/>
                  </a:lnTo>
                  <a:lnTo>
                    <a:pt x="66113" y="153205"/>
                  </a:lnTo>
                  <a:lnTo>
                    <a:pt x="41572" y="116790"/>
                  </a:lnTo>
                  <a:lnTo>
                    <a:pt x="21776" y="77250"/>
                  </a:lnTo>
                  <a:lnTo>
                    <a:pt x="7132" y="34992"/>
                  </a:lnTo>
                  <a:lnTo>
                    <a:pt x="0" y="0"/>
                  </a:lnTo>
                </a:path>
              </a:pathLst>
            </a:custGeom>
            <a:ln w="12705">
              <a:solidFill>
                <a:srgbClr val="BEBEBE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659830" y="2177322"/>
              <a:ext cx="3257550" cy="190500"/>
            </a:xfrm>
            <a:custGeom>
              <a:avLst/>
              <a:gdLst/>
              <a:ahLst/>
              <a:cxnLst/>
              <a:rect l="l" t="t" r="r" b="b"/>
              <a:pathLst>
                <a:path w="3257550" h="190500">
                  <a:moveTo>
                    <a:pt x="0" y="0"/>
                  </a:moveTo>
                  <a:lnTo>
                    <a:pt x="5030" y="43677"/>
                  </a:lnTo>
                  <a:lnTo>
                    <a:pt x="19361" y="83772"/>
                  </a:lnTo>
                  <a:lnTo>
                    <a:pt x="41849" y="119141"/>
                  </a:lnTo>
                  <a:lnTo>
                    <a:pt x="71349" y="148641"/>
                  </a:lnTo>
                  <a:lnTo>
                    <a:pt x="106718" y="171128"/>
                  </a:lnTo>
                  <a:lnTo>
                    <a:pt x="146814" y="185459"/>
                  </a:lnTo>
                  <a:lnTo>
                    <a:pt x="190492" y="190490"/>
                  </a:lnTo>
                  <a:lnTo>
                    <a:pt x="3068842" y="190490"/>
                  </a:lnTo>
                  <a:lnTo>
                    <a:pt x="3112521" y="185459"/>
                  </a:lnTo>
                  <a:lnTo>
                    <a:pt x="3152616" y="171128"/>
                  </a:lnTo>
                  <a:lnTo>
                    <a:pt x="3187986" y="148641"/>
                  </a:lnTo>
                  <a:lnTo>
                    <a:pt x="3217486" y="119141"/>
                  </a:lnTo>
                  <a:lnTo>
                    <a:pt x="3239973" y="83772"/>
                  </a:lnTo>
                  <a:lnTo>
                    <a:pt x="3254304" y="43677"/>
                  </a:lnTo>
                  <a:lnTo>
                    <a:pt x="3257550" y="15503"/>
                  </a:lnTo>
                </a:path>
              </a:pathLst>
            </a:custGeom>
            <a:ln w="17144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2" name="object 12"/>
          <p:cNvSpPr/>
          <p:nvPr/>
        </p:nvSpPr>
        <p:spPr>
          <a:xfrm>
            <a:off x="850325" y="304161"/>
            <a:ext cx="3067050" cy="175260"/>
          </a:xfrm>
          <a:custGeom>
            <a:avLst/>
            <a:gdLst/>
            <a:ahLst/>
            <a:cxnLst/>
            <a:rect l="l" t="t" r="r" b="b"/>
            <a:pathLst>
              <a:path w="3067050" h="175259">
                <a:moveTo>
                  <a:pt x="3067054" y="174986"/>
                </a:moveTo>
                <a:lnTo>
                  <a:pt x="3049478" y="106717"/>
                </a:lnTo>
                <a:lnTo>
                  <a:pt x="3026990" y="71348"/>
                </a:lnTo>
                <a:lnTo>
                  <a:pt x="2997490" y="41848"/>
                </a:lnTo>
                <a:lnTo>
                  <a:pt x="2962121" y="19361"/>
                </a:lnTo>
                <a:lnTo>
                  <a:pt x="2922025" y="5030"/>
                </a:lnTo>
                <a:lnTo>
                  <a:pt x="2878347" y="0"/>
                </a:lnTo>
                <a:lnTo>
                  <a:pt x="0" y="0"/>
                </a:lnTo>
              </a:path>
            </a:pathLst>
          </a:custGeom>
          <a:ln w="17145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pic>
        <p:nvPicPr>
          <p:cNvPr id="13" name="object 1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75120" y="1444628"/>
            <a:ext cx="2428874" cy="733424"/>
          </a:xfrm>
          <a:prstGeom prst="rect">
            <a:avLst/>
          </a:prstGeom>
        </p:spPr>
      </p:pic>
      <p:sp>
        <p:nvSpPr>
          <p:cNvPr id="14" name="object 14"/>
          <p:cNvSpPr/>
          <p:nvPr/>
        </p:nvSpPr>
        <p:spPr>
          <a:xfrm>
            <a:off x="4014472" y="364493"/>
            <a:ext cx="281305" cy="281940"/>
          </a:xfrm>
          <a:custGeom>
            <a:avLst/>
            <a:gdLst/>
            <a:ahLst/>
            <a:cxnLst/>
            <a:rect l="l" t="t" r="r" b="b"/>
            <a:pathLst>
              <a:path w="281304" h="281940">
                <a:moveTo>
                  <a:pt x="0" y="281312"/>
                </a:moveTo>
                <a:lnTo>
                  <a:pt x="21776" y="204059"/>
                </a:lnTo>
                <a:lnTo>
                  <a:pt x="41572" y="164519"/>
                </a:lnTo>
                <a:lnTo>
                  <a:pt x="66114" y="128104"/>
                </a:lnTo>
                <a:lnTo>
                  <a:pt x="94994" y="95222"/>
                </a:lnTo>
                <a:lnTo>
                  <a:pt x="127806" y="66280"/>
                </a:lnTo>
                <a:lnTo>
                  <a:pt x="164143" y="41686"/>
                </a:lnTo>
                <a:lnTo>
                  <a:pt x="203599" y="21848"/>
                </a:lnTo>
                <a:lnTo>
                  <a:pt x="245767" y="7173"/>
                </a:lnTo>
                <a:lnTo>
                  <a:pt x="280810" y="0"/>
                </a:lnTo>
              </a:path>
            </a:pathLst>
          </a:custGeom>
          <a:ln w="12705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5" name="object 15"/>
          <p:cNvSpPr/>
          <p:nvPr/>
        </p:nvSpPr>
        <p:spPr>
          <a:xfrm>
            <a:off x="6968342" y="364493"/>
            <a:ext cx="283210" cy="290830"/>
          </a:xfrm>
          <a:custGeom>
            <a:avLst/>
            <a:gdLst/>
            <a:ahLst/>
            <a:cxnLst/>
            <a:rect l="l" t="t" r="r" b="b"/>
            <a:pathLst>
              <a:path w="283209" h="290830">
                <a:moveTo>
                  <a:pt x="0" y="0"/>
                </a:moveTo>
                <a:lnTo>
                  <a:pt x="77210" y="21848"/>
                </a:lnTo>
                <a:lnTo>
                  <a:pt x="116666" y="41686"/>
                </a:lnTo>
                <a:lnTo>
                  <a:pt x="153003" y="66280"/>
                </a:lnTo>
                <a:lnTo>
                  <a:pt x="185815" y="95222"/>
                </a:lnTo>
                <a:lnTo>
                  <a:pt x="214696" y="128104"/>
                </a:lnTo>
                <a:lnTo>
                  <a:pt x="239237" y="164519"/>
                </a:lnTo>
                <a:lnTo>
                  <a:pt x="259033" y="204059"/>
                </a:lnTo>
                <a:lnTo>
                  <a:pt x="273676" y="246317"/>
                </a:lnTo>
                <a:lnTo>
                  <a:pt x="282724" y="290705"/>
                </a:lnTo>
              </a:path>
            </a:pathLst>
          </a:custGeom>
          <a:ln w="12705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6" name="object 16"/>
          <p:cNvSpPr/>
          <p:nvPr/>
        </p:nvSpPr>
        <p:spPr>
          <a:xfrm>
            <a:off x="6983983" y="2117882"/>
            <a:ext cx="267335" cy="287655"/>
          </a:xfrm>
          <a:custGeom>
            <a:avLst/>
            <a:gdLst/>
            <a:ahLst/>
            <a:cxnLst/>
            <a:rect l="l" t="t" r="r" b="b"/>
            <a:pathLst>
              <a:path w="267334" h="287655">
                <a:moveTo>
                  <a:pt x="267084" y="0"/>
                </a:moveTo>
                <a:lnTo>
                  <a:pt x="258036" y="44388"/>
                </a:lnTo>
                <a:lnTo>
                  <a:pt x="243393" y="86645"/>
                </a:lnTo>
                <a:lnTo>
                  <a:pt x="223597" y="126186"/>
                </a:lnTo>
                <a:lnTo>
                  <a:pt x="199055" y="162601"/>
                </a:lnTo>
                <a:lnTo>
                  <a:pt x="170175" y="195483"/>
                </a:lnTo>
                <a:lnTo>
                  <a:pt x="137363" y="224425"/>
                </a:lnTo>
                <a:lnTo>
                  <a:pt x="101026" y="249019"/>
                </a:lnTo>
                <a:lnTo>
                  <a:pt x="61570" y="268857"/>
                </a:lnTo>
                <a:lnTo>
                  <a:pt x="19402" y="283532"/>
                </a:lnTo>
                <a:lnTo>
                  <a:pt x="0" y="287503"/>
                </a:lnTo>
              </a:path>
            </a:pathLst>
          </a:custGeom>
          <a:ln w="12704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7" name="object 17"/>
          <p:cNvSpPr/>
          <p:nvPr/>
        </p:nvSpPr>
        <p:spPr>
          <a:xfrm>
            <a:off x="4014472" y="2127275"/>
            <a:ext cx="265430" cy="278130"/>
          </a:xfrm>
          <a:custGeom>
            <a:avLst/>
            <a:gdLst/>
            <a:ahLst/>
            <a:cxnLst/>
            <a:rect l="l" t="t" r="r" b="b"/>
            <a:pathLst>
              <a:path w="265429" h="278130">
                <a:moveTo>
                  <a:pt x="265170" y="278111"/>
                </a:moveTo>
                <a:lnTo>
                  <a:pt x="203599" y="259464"/>
                </a:lnTo>
                <a:lnTo>
                  <a:pt x="164143" y="239626"/>
                </a:lnTo>
                <a:lnTo>
                  <a:pt x="127806" y="215032"/>
                </a:lnTo>
                <a:lnTo>
                  <a:pt x="94994" y="186090"/>
                </a:lnTo>
                <a:lnTo>
                  <a:pt x="66114" y="153208"/>
                </a:lnTo>
                <a:lnTo>
                  <a:pt x="41572" y="116793"/>
                </a:lnTo>
                <a:lnTo>
                  <a:pt x="21776" y="77252"/>
                </a:lnTo>
                <a:lnTo>
                  <a:pt x="7133" y="34995"/>
                </a:lnTo>
                <a:lnTo>
                  <a:pt x="0" y="0"/>
                </a:lnTo>
              </a:path>
            </a:pathLst>
          </a:custGeom>
          <a:ln w="12705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8" name="object 18"/>
          <p:cNvSpPr/>
          <p:nvPr/>
        </p:nvSpPr>
        <p:spPr>
          <a:xfrm>
            <a:off x="4014472" y="364493"/>
            <a:ext cx="281305" cy="281940"/>
          </a:xfrm>
          <a:custGeom>
            <a:avLst/>
            <a:gdLst/>
            <a:ahLst/>
            <a:cxnLst/>
            <a:rect l="l" t="t" r="r" b="b"/>
            <a:pathLst>
              <a:path w="281304" h="281940">
                <a:moveTo>
                  <a:pt x="0" y="281312"/>
                </a:moveTo>
                <a:lnTo>
                  <a:pt x="21776" y="204059"/>
                </a:lnTo>
                <a:lnTo>
                  <a:pt x="41572" y="164519"/>
                </a:lnTo>
                <a:lnTo>
                  <a:pt x="66114" y="128104"/>
                </a:lnTo>
                <a:lnTo>
                  <a:pt x="94994" y="95222"/>
                </a:lnTo>
                <a:lnTo>
                  <a:pt x="127806" y="66280"/>
                </a:lnTo>
                <a:lnTo>
                  <a:pt x="164143" y="41686"/>
                </a:lnTo>
                <a:lnTo>
                  <a:pt x="203599" y="21848"/>
                </a:lnTo>
                <a:lnTo>
                  <a:pt x="245767" y="7173"/>
                </a:lnTo>
                <a:lnTo>
                  <a:pt x="280810" y="0"/>
                </a:lnTo>
              </a:path>
            </a:pathLst>
          </a:custGeom>
          <a:ln w="12705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9" name="object 19"/>
          <p:cNvSpPr/>
          <p:nvPr/>
        </p:nvSpPr>
        <p:spPr>
          <a:xfrm>
            <a:off x="6968342" y="364493"/>
            <a:ext cx="283210" cy="290830"/>
          </a:xfrm>
          <a:custGeom>
            <a:avLst/>
            <a:gdLst/>
            <a:ahLst/>
            <a:cxnLst/>
            <a:rect l="l" t="t" r="r" b="b"/>
            <a:pathLst>
              <a:path w="283209" h="290830">
                <a:moveTo>
                  <a:pt x="0" y="0"/>
                </a:moveTo>
                <a:lnTo>
                  <a:pt x="77210" y="21848"/>
                </a:lnTo>
                <a:lnTo>
                  <a:pt x="116666" y="41686"/>
                </a:lnTo>
                <a:lnTo>
                  <a:pt x="153003" y="66280"/>
                </a:lnTo>
                <a:lnTo>
                  <a:pt x="185815" y="95222"/>
                </a:lnTo>
                <a:lnTo>
                  <a:pt x="214696" y="128104"/>
                </a:lnTo>
                <a:lnTo>
                  <a:pt x="239237" y="164519"/>
                </a:lnTo>
                <a:lnTo>
                  <a:pt x="259033" y="204059"/>
                </a:lnTo>
                <a:lnTo>
                  <a:pt x="273676" y="246317"/>
                </a:lnTo>
                <a:lnTo>
                  <a:pt x="282724" y="290705"/>
                </a:lnTo>
              </a:path>
            </a:pathLst>
          </a:custGeom>
          <a:ln w="12705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0" name="object 20"/>
          <p:cNvSpPr/>
          <p:nvPr/>
        </p:nvSpPr>
        <p:spPr>
          <a:xfrm>
            <a:off x="6983983" y="2117882"/>
            <a:ext cx="267335" cy="287655"/>
          </a:xfrm>
          <a:custGeom>
            <a:avLst/>
            <a:gdLst/>
            <a:ahLst/>
            <a:cxnLst/>
            <a:rect l="l" t="t" r="r" b="b"/>
            <a:pathLst>
              <a:path w="267334" h="287655">
                <a:moveTo>
                  <a:pt x="267084" y="0"/>
                </a:moveTo>
                <a:lnTo>
                  <a:pt x="258036" y="44388"/>
                </a:lnTo>
                <a:lnTo>
                  <a:pt x="243393" y="86645"/>
                </a:lnTo>
                <a:lnTo>
                  <a:pt x="223597" y="126186"/>
                </a:lnTo>
                <a:lnTo>
                  <a:pt x="199055" y="162601"/>
                </a:lnTo>
                <a:lnTo>
                  <a:pt x="170175" y="195483"/>
                </a:lnTo>
                <a:lnTo>
                  <a:pt x="137363" y="224425"/>
                </a:lnTo>
                <a:lnTo>
                  <a:pt x="101026" y="249019"/>
                </a:lnTo>
                <a:lnTo>
                  <a:pt x="61570" y="268857"/>
                </a:lnTo>
                <a:lnTo>
                  <a:pt x="19402" y="283532"/>
                </a:lnTo>
                <a:lnTo>
                  <a:pt x="0" y="287503"/>
                </a:lnTo>
              </a:path>
            </a:pathLst>
          </a:custGeom>
          <a:ln w="12704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grpSp>
        <p:nvGrpSpPr>
          <p:cNvPr id="21" name="object 21"/>
          <p:cNvGrpSpPr/>
          <p:nvPr/>
        </p:nvGrpSpPr>
        <p:grpSpPr>
          <a:xfrm>
            <a:off x="3917318" y="2120922"/>
            <a:ext cx="3429000" cy="381635"/>
            <a:chOff x="3917318" y="2120922"/>
            <a:chExt cx="3429000" cy="381635"/>
          </a:xfrm>
        </p:grpSpPr>
        <p:sp>
          <p:nvSpPr>
            <p:cNvPr id="22" name="object 22"/>
            <p:cNvSpPr/>
            <p:nvPr/>
          </p:nvSpPr>
          <p:spPr>
            <a:xfrm>
              <a:off x="4014472" y="2127275"/>
              <a:ext cx="265430" cy="278130"/>
            </a:xfrm>
            <a:custGeom>
              <a:avLst/>
              <a:gdLst/>
              <a:ahLst/>
              <a:cxnLst/>
              <a:rect l="l" t="t" r="r" b="b"/>
              <a:pathLst>
                <a:path w="265429" h="278130">
                  <a:moveTo>
                    <a:pt x="265170" y="278111"/>
                  </a:moveTo>
                  <a:lnTo>
                    <a:pt x="203599" y="259464"/>
                  </a:lnTo>
                  <a:lnTo>
                    <a:pt x="164143" y="239626"/>
                  </a:lnTo>
                  <a:lnTo>
                    <a:pt x="127806" y="215032"/>
                  </a:lnTo>
                  <a:lnTo>
                    <a:pt x="94994" y="186090"/>
                  </a:lnTo>
                  <a:lnTo>
                    <a:pt x="66114" y="153208"/>
                  </a:lnTo>
                  <a:lnTo>
                    <a:pt x="41572" y="116793"/>
                  </a:lnTo>
                  <a:lnTo>
                    <a:pt x="21776" y="77252"/>
                  </a:lnTo>
                  <a:lnTo>
                    <a:pt x="7133" y="34995"/>
                  </a:lnTo>
                  <a:lnTo>
                    <a:pt x="0" y="0"/>
                  </a:lnTo>
                </a:path>
              </a:pathLst>
            </a:custGeom>
            <a:ln w="12705">
              <a:solidFill>
                <a:srgbClr val="BEBEBE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/>
            <p:cNvSpPr/>
            <p:nvPr/>
          </p:nvSpPr>
          <p:spPr>
            <a:xfrm>
              <a:off x="4003043" y="2226224"/>
              <a:ext cx="3257550" cy="190500"/>
            </a:xfrm>
            <a:custGeom>
              <a:avLst/>
              <a:gdLst/>
              <a:ahLst/>
              <a:cxnLst/>
              <a:rect l="l" t="t" r="r" b="b"/>
              <a:pathLst>
                <a:path w="3257550" h="190500">
                  <a:moveTo>
                    <a:pt x="0" y="0"/>
                  </a:moveTo>
                  <a:lnTo>
                    <a:pt x="5030" y="43676"/>
                  </a:lnTo>
                  <a:lnTo>
                    <a:pt x="19361" y="83771"/>
                  </a:lnTo>
                  <a:lnTo>
                    <a:pt x="41849" y="119140"/>
                  </a:lnTo>
                  <a:lnTo>
                    <a:pt x="71349" y="148640"/>
                  </a:lnTo>
                  <a:lnTo>
                    <a:pt x="106718" y="171127"/>
                  </a:lnTo>
                  <a:lnTo>
                    <a:pt x="146814" y="185458"/>
                  </a:lnTo>
                  <a:lnTo>
                    <a:pt x="190492" y="190489"/>
                  </a:lnTo>
                  <a:lnTo>
                    <a:pt x="3068842" y="190489"/>
                  </a:lnTo>
                  <a:lnTo>
                    <a:pt x="3112521" y="185458"/>
                  </a:lnTo>
                  <a:lnTo>
                    <a:pt x="3152616" y="171127"/>
                  </a:lnTo>
                  <a:lnTo>
                    <a:pt x="3187986" y="148640"/>
                  </a:lnTo>
                  <a:lnTo>
                    <a:pt x="3217486" y="119140"/>
                  </a:lnTo>
                  <a:lnTo>
                    <a:pt x="3239973" y="83771"/>
                  </a:lnTo>
                  <a:lnTo>
                    <a:pt x="3254304" y="43676"/>
                  </a:lnTo>
                  <a:lnTo>
                    <a:pt x="3257550" y="15499"/>
                  </a:lnTo>
                </a:path>
              </a:pathLst>
            </a:custGeom>
            <a:ln w="17145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4" name="object 24"/>
          <p:cNvSpPr/>
          <p:nvPr/>
        </p:nvSpPr>
        <p:spPr>
          <a:xfrm>
            <a:off x="7071890" y="353063"/>
            <a:ext cx="189230" cy="175260"/>
          </a:xfrm>
          <a:custGeom>
            <a:avLst/>
            <a:gdLst/>
            <a:ahLst/>
            <a:cxnLst/>
            <a:rect l="l" t="t" r="r" b="b"/>
            <a:pathLst>
              <a:path w="189229" h="175259">
                <a:moveTo>
                  <a:pt x="188703" y="174989"/>
                </a:moveTo>
                <a:lnTo>
                  <a:pt x="171126" y="106717"/>
                </a:lnTo>
                <a:lnTo>
                  <a:pt x="148639" y="71347"/>
                </a:lnTo>
                <a:lnTo>
                  <a:pt x="119139" y="41848"/>
                </a:lnTo>
                <a:lnTo>
                  <a:pt x="83769" y="19361"/>
                </a:lnTo>
                <a:lnTo>
                  <a:pt x="43673" y="5030"/>
                </a:lnTo>
                <a:lnTo>
                  <a:pt x="0" y="0"/>
                </a:lnTo>
              </a:path>
            </a:pathLst>
          </a:custGeom>
          <a:ln w="17145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pic>
        <p:nvPicPr>
          <p:cNvPr id="25" name="object 25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413246" y="1444628"/>
            <a:ext cx="2428874" cy="733424"/>
          </a:xfrm>
          <a:prstGeom prst="rect">
            <a:avLst/>
          </a:prstGeom>
        </p:spPr>
      </p:pic>
      <p:sp>
        <p:nvSpPr>
          <p:cNvPr id="26" name="object 26"/>
          <p:cNvSpPr/>
          <p:nvPr/>
        </p:nvSpPr>
        <p:spPr>
          <a:xfrm>
            <a:off x="555621" y="2626995"/>
            <a:ext cx="281305" cy="281305"/>
          </a:xfrm>
          <a:custGeom>
            <a:avLst/>
            <a:gdLst/>
            <a:ahLst/>
            <a:cxnLst/>
            <a:rect l="l" t="t" r="r" b="b"/>
            <a:pathLst>
              <a:path w="281305" h="281305">
                <a:moveTo>
                  <a:pt x="0" y="281310"/>
                </a:moveTo>
                <a:lnTo>
                  <a:pt x="21776" y="204059"/>
                </a:lnTo>
                <a:lnTo>
                  <a:pt x="41572" y="164519"/>
                </a:lnTo>
                <a:lnTo>
                  <a:pt x="66113" y="128104"/>
                </a:lnTo>
                <a:lnTo>
                  <a:pt x="94993" y="95222"/>
                </a:lnTo>
                <a:lnTo>
                  <a:pt x="127805" y="66280"/>
                </a:lnTo>
                <a:lnTo>
                  <a:pt x="164143" y="41686"/>
                </a:lnTo>
                <a:lnTo>
                  <a:pt x="203599" y="21848"/>
                </a:lnTo>
                <a:lnTo>
                  <a:pt x="245766" y="7173"/>
                </a:lnTo>
                <a:lnTo>
                  <a:pt x="280810" y="0"/>
                </a:lnTo>
              </a:path>
            </a:pathLst>
          </a:custGeom>
          <a:ln w="12705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7" name="object 27"/>
          <p:cNvSpPr/>
          <p:nvPr/>
        </p:nvSpPr>
        <p:spPr>
          <a:xfrm>
            <a:off x="3509490" y="2626995"/>
            <a:ext cx="283210" cy="290830"/>
          </a:xfrm>
          <a:custGeom>
            <a:avLst/>
            <a:gdLst/>
            <a:ahLst/>
            <a:cxnLst/>
            <a:rect l="l" t="t" r="r" b="b"/>
            <a:pathLst>
              <a:path w="283210" h="290830">
                <a:moveTo>
                  <a:pt x="0" y="0"/>
                </a:moveTo>
                <a:lnTo>
                  <a:pt x="77211" y="21848"/>
                </a:lnTo>
                <a:lnTo>
                  <a:pt x="116666" y="41686"/>
                </a:lnTo>
                <a:lnTo>
                  <a:pt x="153004" y="66280"/>
                </a:lnTo>
                <a:lnTo>
                  <a:pt x="185816" y="95222"/>
                </a:lnTo>
                <a:lnTo>
                  <a:pt x="214696" y="128104"/>
                </a:lnTo>
                <a:lnTo>
                  <a:pt x="239238" y="164519"/>
                </a:lnTo>
                <a:lnTo>
                  <a:pt x="259034" y="204059"/>
                </a:lnTo>
                <a:lnTo>
                  <a:pt x="273677" y="246317"/>
                </a:lnTo>
                <a:lnTo>
                  <a:pt x="282725" y="290706"/>
                </a:lnTo>
              </a:path>
            </a:pathLst>
          </a:custGeom>
          <a:ln w="12705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8" name="object 28"/>
          <p:cNvSpPr/>
          <p:nvPr/>
        </p:nvSpPr>
        <p:spPr>
          <a:xfrm>
            <a:off x="3525132" y="4380383"/>
            <a:ext cx="267335" cy="287655"/>
          </a:xfrm>
          <a:custGeom>
            <a:avLst/>
            <a:gdLst/>
            <a:ahLst/>
            <a:cxnLst/>
            <a:rect l="l" t="t" r="r" b="b"/>
            <a:pathLst>
              <a:path w="267335" h="287654">
                <a:moveTo>
                  <a:pt x="267084" y="0"/>
                </a:moveTo>
                <a:lnTo>
                  <a:pt x="258036" y="44388"/>
                </a:lnTo>
                <a:lnTo>
                  <a:pt x="243392" y="86646"/>
                </a:lnTo>
                <a:lnTo>
                  <a:pt x="223597" y="126186"/>
                </a:lnTo>
                <a:lnTo>
                  <a:pt x="199055" y="162601"/>
                </a:lnTo>
                <a:lnTo>
                  <a:pt x="170175" y="195484"/>
                </a:lnTo>
                <a:lnTo>
                  <a:pt x="137363" y="224425"/>
                </a:lnTo>
                <a:lnTo>
                  <a:pt x="101025" y="249019"/>
                </a:lnTo>
                <a:lnTo>
                  <a:pt x="61569" y="268857"/>
                </a:lnTo>
                <a:lnTo>
                  <a:pt x="19402" y="283532"/>
                </a:lnTo>
                <a:lnTo>
                  <a:pt x="0" y="287504"/>
                </a:lnTo>
              </a:path>
            </a:pathLst>
          </a:custGeom>
          <a:ln w="12704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9" name="object 29"/>
          <p:cNvSpPr/>
          <p:nvPr/>
        </p:nvSpPr>
        <p:spPr>
          <a:xfrm>
            <a:off x="555621" y="4389779"/>
            <a:ext cx="265430" cy="278130"/>
          </a:xfrm>
          <a:custGeom>
            <a:avLst/>
            <a:gdLst/>
            <a:ahLst/>
            <a:cxnLst/>
            <a:rect l="l" t="t" r="r" b="b"/>
            <a:pathLst>
              <a:path w="265430" h="278129">
                <a:moveTo>
                  <a:pt x="265169" y="278108"/>
                </a:moveTo>
                <a:lnTo>
                  <a:pt x="203599" y="259461"/>
                </a:lnTo>
                <a:lnTo>
                  <a:pt x="164143" y="239623"/>
                </a:lnTo>
                <a:lnTo>
                  <a:pt x="127805" y="215029"/>
                </a:lnTo>
                <a:lnTo>
                  <a:pt x="94993" y="186088"/>
                </a:lnTo>
                <a:lnTo>
                  <a:pt x="66113" y="153205"/>
                </a:lnTo>
                <a:lnTo>
                  <a:pt x="41572" y="116790"/>
                </a:lnTo>
                <a:lnTo>
                  <a:pt x="21776" y="77250"/>
                </a:lnTo>
                <a:lnTo>
                  <a:pt x="7132" y="34992"/>
                </a:lnTo>
                <a:lnTo>
                  <a:pt x="0" y="0"/>
                </a:lnTo>
              </a:path>
            </a:pathLst>
          </a:custGeom>
          <a:ln w="12705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0" name="object 30"/>
          <p:cNvSpPr/>
          <p:nvPr/>
        </p:nvSpPr>
        <p:spPr>
          <a:xfrm>
            <a:off x="555621" y="2626995"/>
            <a:ext cx="281305" cy="281305"/>
          </a:xfrm>
          <a:custGeom>
            <a:avLst/>
            <a:gdLst/>
            <a:ahLst/>
            <a:cxnLst/>
            <a:rect l="l" t="t" r="r" b="b"/>
            <a:pathLst>
              <a:path w="281305" h="281305">
                <a:moveTo>
                  <a:pt x="0" y="281310"/>
                </a:moveTo>
                <a:lnTo>
                  <a:pt x="21776" y="204059"/>
                </a:lnTo>
                <a:lnTo>
                  <a:pt x="41572" y="164519"/>
                </a:lnTo>
                <a:lnTo>
                  <a:pt x="66113" y="128104"/>
                </a:lnTo>
                <a:lnTo>
                  <a:pt x="94993" y="95222"/>
                </a:lnTo>
                <a:lnTo>
                  <a:pt x="127805" y="66280"/>
                </a:lnTo>
                <a:lnTo>
                  <a:pt x="164143" y="41686"/>
                </a:lnTo>
                <a:lnTo>
                  <a:pt x="203599" y="21848"/>
                </a:lnTo>
                <a:lnTo>
                  <a:pt x="245766" y="7173"/>
                </a:lnTo>
                <a:lnTo>
                  <a:pt x="280810" y="0"/>
                </a:lnTo>
              </a:path>
            </a:pathLst>
          </a:custGeom>
          <a:ln w="12705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1" name="object 31"/>
          <p:cNvSpPr/>
          <p:nvPr/>
        </p:nvSpPr>
        <p:spPr>
          <a:xfrm>
            <a:off x="3509490" y="2626995"/>
            <a:ext cx="283210" cy="290830"/>
          </a:xfrm>
          <a:custGeom>
            <a:avLst/>
            <a:gdLst/>
            <a:ahLst/>
            <a:cxnLst/>
            <a:rect l="l" t="t" r="r" b="b"/>
            <a:pathLst>
              <a:path w="283210" h="290830">
                <a:moveTo>
                  <a:pt x="0" y="0"/>
                </a:moveTo>
                <a:lnTo>
                  <a:pt x="77211" y="21848"/>
                </a:lnTo>
                <a:lnTo>
                  <a:pt x="116666" y="41686"/>
                </a:lnTo>
                <a:lnTo>
                  <a:pt x="153004" y="66280"/>
                </a:lnTo>
                <a:lnTo>
                  <a:pt x="185816" y="95222"/>
                </a:lnTo>
                <a:lnTo>
                  <a:pt x="214696" y="128104"/>
                </a:lnTo>
                <a:lnTo>
                  <a:pt x="239238" y="164519"/>
                </a:lnTo>
                <a:lnTo>
                  <a:pt x="259034" y="204059"/>
                </a:lnTo>
                <a:lnTo>
                  <a:pt x="273677" y="246317"/>
                </a:lnTo>
                <a:lnTo>
                  <a:pt x="282725" y="290706"/>
                </a:lnTo>
              </a:path>
            </a:pathLst>
          </a:custGeom>
          <a:ln w="12705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2" name="object 32"/>
          <p:cNvSpPr/>
          <p:nvPr/>
        </p:nvSpPr>
        <p:spPr>
          <a:xfrm>
            <a:off x="3525132" y="4380383"/>
            <a:ext cx="267335" cy="287655"/>
          </a:xfrm>
          <a:custGeom>
            <a:avLst/>
            <a:gdLst/>
            <a:ahLst/>
            <a:cxnLst/>
            <a:rect l="l" t="t" r="r" b="b"/>
            <a:pathLst>
              <a:path w="267335" h="287654">
                <a:moveTo>
                  <a:pt x="267084" y="0"/>
                </a:moveTo>
                <a:lnTo>
                  <a:pt x="258036" y="44388"/>
                </a:lnTo>
                <a:lnTo>
                  <a:pt x="243392" y="86646"/>
                </a:lnTo>
                <a:lnTo>
                  <a:pt x="223597" y="126186"/>
                </a:lnTo>
                <a:lnTo>
                  <a:pt x="199055" y="162601"/>
                </a:lnTo>
                <a:lnTo>
                  <a:pt x="170175" y="195484"/>
                </a:lnTo>
                <a:lnTo>
                  <a:pt x="137363" y="224425"/>
                </a:lnTo>
                <a:lnTo>
                  <a:pt x="101025" y="249019"/>
                </a:lnTo>
                <a:lnTo>
                  <a:pt x="61569" y="268857"/>
                </a:lnTo>
                <a:lnTo>
                  <a:pt x="19402" y="283532"/>
                </a:lnTo>
                <a:lnTo>
                  <a:pt x="0" y="287504"/>
                </a:lnTo>
              </a:path>
            </a:pathLst>
          </a:custGeom>
          <a:ln w="12704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grpSp>
        <p:nvGrpSpPr>
          <p:cNvPr id="33" name="object 33"/>
          <p:cNvGrpSpPr/>
          <p:nvPr/>
        </p:nvGrpSpPr>
        <p:grpSpPr>
          <a:xfrm>
            <a:off x="458466" y="4383427"/>
            <a:ext cx="3429000" cy="381635"/>
            <a:chOff x="458466" y="4383427"/>
            <a:chExt cx="3429000" cy="381635"/>
          </a:xfrm>
        </p:grpSpPr>
        <p:sp>
          <p:nvSpPr>
            <p:cNvPr id="34" name="object 34"/>
            <p:cNvSpPr/>
            <p:nvPr/>
          </p:nvSpPr>
          <p:spPr>
            <a:xfrm>
              <a:off x="555621" y="4389779"/>
              <a:ext cx="265430" cy="278130"/>
            </a:xfrm>
            <a:custGeom>
              <a:avLst/>
              <a:gdLst/>
              <a:ahLst/>
              <a:cxnLst/>
              <a:rect l="l" t="t" r="r" b="b"/>
              <a:pathLst>
                <a:path w="265430" h="278129">
                  <a:moveTo>
                    <a:pt x="265169" y="278108"/>
                  </a:moveTo>
                  <a:lnTo>
                    <a:pt x="203599" y="259461"/>
                  </a:lnTo>
                  <a:lnTo>
                    <a:pt x="164143" y="239623"/>
                  </a:lnTo>
                  <a:lnTo>
                    <a:pt x="127805" y="215029"/>
                  </a:lnTo>
                  <a:lnTo>
                    <a:pt x="94993" y="186088"/>
                  </a:lnTo>
                  <a:lnTo>
                    <a:pt x="66113" y="153205"/>
                  </a:lnTo>
                  <a:lnTo>
                    <a:pt x="41572" y="116790"/>
                  </a:lnTo>
                  <a:lnTo>
                    <a:pt x="21776" y="77250"/>
                  </a:lnTo>
                  <a:lnTo>
                    <a:pt x="7132" y="34992"/>
                  </a:lnTo>
                  <a:lnTo>
                    <a:pt x="0" y="0"/>
                  </a:lnTo>
                </a:path>
              </a:pathLst>
            </a:custGeom>
            <a:ln w="12705">
              <a:solidFill>
                <a:srgbClr val="BEBEBE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5" name="object 35"/>
            <p:cNvSpPr/>
            <p:nvPr/>
          </p:nvSpPr>
          <p:spPr>
            <a:xfrm>
              <a:off x="544191" y="4488725"/>
              <a:ext cx="3257550" cy="190500"/>
            </a:xfrm>
            <a:custGeom>
              <a:avLst/>
              <a:gdLst/>
              <a:ahLst/>
              <a:cxnLst/>
              <a:rect l="l" t="t" r="r" b="b"/>
              <a:pathLst>
                <a:path w="3257550" h="190500">
                  <a:moveTo>
                    <a:pt x="0" y="0"/>
                  </a:moveTo>
                  <a:lnTo>
                    <a:pt x="5031" y="43677"/>
                  </a:lnTo>
                  <a:lnTo>
                    <a:pt x="19361" y="83772"/>
                  </a:lnTo>
                  <a:lnTo>
                    <a:pt x="41849" y="119141"/>
                  </a:lnTo>
                  <a:lnTo>
                    <a:pt x="71349" y="148641"/>
                  </a:lnTo>
                  <a:lnTo>
                    <a:pt x="106718" y="171128"/>
                  </a:lnTo>
                  <a:lnTo>
                    <a:pt x="146814" y="185459"/>
                  </a:lnTo>
                  <a:lnTo>
                    <a:pt x="190493" y="190490"/>
                  </a:lnTo>
                  <a:lnTo>
                    <a:pt x="3068842" y="190490"/>
                  </a:lnTo>
                  <a:lnTo>
                    <a:pt x="3112521" y="185459"/>
                  </a:lnTo>
                  <a:lnTo>
                    <a:pt x="3152616" y="171128"/>
                  </a:lnTo>
                  <a:lnTo>
                    <a:pt x="3187986" y="148641"/>
                  </a:lnTo>
                  <a:lnTo>
                    <a:pt x="3217486" y="119141"/>
                  </a:lnTo>
                  <a:lnTo>
                    <a:pt x="3239973" y="83772"/>
                  </a:lnTo>
                  <a:lnTo>
                    <a:pt x="3254304" y="43677"/>
                  </a:lnTo>
                  <a:lnTo>
                    <a:pt x="3257550" y="15504"/>
                  </a:lnTo>
                </a:path>
              </a:pathLst>
            </a:custGeom>
            <a:ln w="17144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6" name="object 36"/>
          <p:cNvSpPr/>
          <p:nvPr/>
        </p:nvSpPr>
        <p:spPr>
          <a:xfrm>
            <a:off x="734688" y="2615564"/>
            <a:ext cx="3067050" cy="175260"/>
          </a:xfrm>
          <a:custGeom>
            <a:avLst/>
            <a:gdLst/>
            <a:ahLst/>
            <a:cxnLst/>
            <a:rect l="l" t="t" r="r" b="b"/>
            <a:pathLst>
              <a:path w="3067050" h="175260">
                <a:moveTo>
                  <a:pt x="3067053" y="174986"/>
                </a:moveTo>
                <a:lnTo>
                  <a:pt x="3049477" y="106717"/>
                </a:lnTo>
                <a:lnTo>
                  <a:pt x="3026990" y="71348"/>
                </a:lnTo>
                <a:lnTo>
                  <a:pt x="2997490" y="41848"/>
                </a:lnTo>
                <a:lnTo>
                  <a:pt x="2962120" y="19361"/>
                </a:lnTo>
                <a:lnTo>
                  <a:pt x="2922024" y="5030"/>
                </a:lnTo>
                <a:lnTo>
                  <a:pt x="2878346" y="0"/>
                </a:lnTo>
                <a:lnTo>
                  <a:pt x="0" y="0"/>
                </a:lnTo>
              </a:path>
            </a:pathLst>
          </a:custGeom>
          <a:ln w="17145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pic>
        <p:nvPicPr>
          <p:cNvPr id="37" name="object 37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952500" y="3705225"/>
            <a:ext cx="2428874" cy="733424"/>
          </a:xfrm>
          <a:prstGeom prst="rect">
            <a:avLst/>
          </a:prstGeom>
        </p:spPr>
      </p:pic>
      <p:sp>
        <p:nvSpPr>
          <p:cNvPr id="38" name="object 38"/>
          <p:cNvSpPr/>
          <p:nvPr/>
        </p:nvSpPr>
        <p:spPr>
          <a:xfrm>
            <a:off x="4013834" y="2626995"/>
            <a:ext cx="281305" cy="281305"/>
          </a:xfrm>
          <a:custGeom>
            <a:avLst/>
            <a:gdLst/>
            <a:ahLst/>
            <a:cxnLst/>
            <a:rect l="l" t="t" r="r" b="b"/>
            <a:pathLst>
              <a:path w="281304" h="281305">
                <a:moveTo>
                  <a:pt x="0" y="281310"/>
                </a:moveTo>
                <a:lnTo>
                  <a:pt x="21776" y="204059"/>
                </a:lnTo>
                <a:lnTo>
                  <a:pt x="41572" y="164519"/>
                </a:lnTo>
                <a:lnTo>
                  <a:pt x="66113" y="128104"/>
                </a:lnTo>
                <a:lnTo>
                  <a:pt x="94993" y="95222"/>
                </a:lnTo>
                <a:lnTo>
                  <a:pt x="127806" y="66280"/>
                </a:lnTo>
                <a:lnTo>
                  <a:pt x="164143" y="41686"/>
                </a:lnTo>
                <a:lnTo>
                  <a:pt x="203599" y="21848"/>
                </a:lnTo>
                <a:lnTo>
                  <a:pt x="245767" y="7173"/>
                </a:lnTo>
                <a:lnTo>
                  <a:pt x="280810" y="0"/>
                </a:lnTo>
              </a:path>
            </a:pathLst>
          </a:custGeom>
          <a:ln w="12705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9" name="object 39"/>
          <p:cNvSpPr/>
          <p:nvPr/>
        </p:nvSpPr>
        <p:spPr>
          <a:xfrm>
            <a:off x="6967704" y="2626995"/>
            <a:ext cx="283210" cy="290830"/>
          </a:xfrm>
          <a:custGeom>
            <a:avLst/>
            <a:gdLst/>
            <a:ahLst/>
            <a:cxnLst/>
            <a:rect l="l" t="t" r="r" b="b"/>
            <a:pathLst>
              <a:path w="283209" h="290830">
                <a:moveTo>
                  <a:pt x="0" y="0"/>
                </a:moveTo>
                <a:lnTo>
                  <a:pt x="77211" y="21848"/>
                </a:lnTo>
                <a:lnTo>
                  <a:pt x="116666" y="41686"/>
                </a:lnTo>
                <a:lnTo>
                  <a:pt x="153004" y="66280"/>
                </a:lnTo>
                <a:lnTo>
                  <a:pt x="185816" y="95222"/>
                </a:lnTo>
                <a:lnTo>
                  <a:pt x="214696" y="128104"/>
                </a:lnTo>
                <a:lnTo>
                  <a:pt x="239238" y="164519"/>
                </a:lnTo>
                <a:lnTo>
                  <a:pt x="259034" y="204059"/>
                </a:lnTo>
                <a:lnTo>
                  <a:pt x="273677" y="246317"/>
                </a:lnTo>
                <a:lnTo>
                  <a:pt x="282725" y="290705"/>
                </a:lnTo>
              </a:path>
            </a:pathLst>
          </a:custGeom>
          <a:ln w="12705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0" name="object 40"/>
          <p:cNvSpPr/>
          <p:nvPr/>
        </p:nvSpPr>
        <p:spPr>
          <a:xfrm>
            <a:off x="6983345" y="4380384"/>
            <a:ext cx="267335" cy="287655"/>
          </a:xfrm>
          <a:custGeom>
            <a:avLst/>
            <a:gdLst/>
            <a:ahLst/>
            <a:cxnLst/>
            <a:rect l="l" t="t" r="r" b="b"/>
            <a:pathLst>
              <a:path w="267334" h="287654">
                <a:moveTo>
                  <a:pt x="267084" y="0"/>
                </a:moveTo>
                <a:lnTo>
                  <a:pt x="258036" y="44388"/>
                </a:lnTo>
                <a:lnTo>
                  <a:pt x="243392" y="86646"/>
                </a:lnTo>
                <a:lnTo>
                  <a:pt x="223597" y="126186"/>
                </a:lnTo>
                <a:lnTo>
                  <a:pt x="199055" y="162601"/>
                </a:lnTo>
                <a:lnTo>
                  <a:pt x="170175" y="195483"/>
                </a:lnTo>
                <a:lnTo>
                  <a:pt x="137363" y="224425"/>
                </a:lnTo>
                <a:lnTo>
                  <a:pt x="101025" y="249019"/>
                </a:lnTo>
                <a:lnTo>
                  <a:pt x="61569" y="268857"/>
                </a:lnTo>
                <a:lnTo>
                  <a:pt x="19402" y="283532"/>
                </a:lnTo>
                <a:lnTo>
                  <a:pt x="0" y="287504"/>
                </a:lnTo>
              </a:path>
            </a:pathLst>
          </a:custGeom>
          <a:ln w="12704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1" name="object 41"/>
          <p:cNvSpPr/>
          <p:nvPr/>
        </p:nvSpPr>
        <p:spPr>
          <a:xfrm>
            <a:off x="4013834" y="4389779"/>
            <a:ext cx="265430" cy="278130"/>
          </a:xfrm>
          <a:custGeom>
            <a:avLst/>
            <a:gdLst/>
            <a:ahLst/>
            <a:cxnLst/>
            <a:rect l="l" t="t" r="r" b="b"/>
            <a:pathLst>
              <a:path w="265429" h="278129">
                <a:moveTo>
                  <a:pt x="265169" y="278108"/>
                </a:moveTo>
                <a:lnTo>
                  <a:pt x="203599" y="259462"/>
                </a:lnTo>
                <a:lnTo>
                  <a:pt x="164143" y="239624"/>
                </a:lnTo>
                <a:lnTo>
                  <a:pt x="127806" y="215030"/>
                </a:lnTo>
                <a:lnTo>
                  <a:pt x="94993" y="186088"/>
                </a:lnTo>
                <a:lnTo>
                  <a:pt x="66113" y="153206"/>
                </a:lnTo>
                <a:lnTo>
                  <a:pt x="41572" y="116791"/>
                </a:lnTo>
                <a:lnTo>
                  <a:pt x="21776" y="77250"/>
                </a:lnTo>
                <a:lnTo>
                  <a:pt x="7132" y="34993"/>
                </a:lnTo>
                <a:lnTo>
                  <a:pt x="0" y="0"/>
                </a:lnTo>
              </a:path>
            </a:pathLst>
          </a:custGeom>
          <a:ln w="12705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2" name="object 42"/>
          <p:cNvSpPr/>
          <p:nvPr/>
        </p:nvSpPr>
        <p:spPr>
          <a:xfrm>
            <a:off x="4013834" y="2626995"/>
            <a:ext cx="281305" cy="281305"/>
          </a:xfrm>
          <a:custGeom>
            <a:avLst/>
            <a:gdLst/>
            <a:ahLst/>
            <a:cxnLst/>
            <a:rect l="l" t="t" r="r" b="b"/>
            <a:pathLst>
              <a:path w="281304" h="281305">
                <a:moveTo>
                  <a:pt x="0" y="281310"/>
                </a:moveTo>
                <a:lnTo>
                  <a:pt x="21776" y="204059"/>
                </a:lnTo>
                <a:lnTo>
                  <a:pt x="41572" y="164519"/>
                </a:lnTo>
                <a:lnTo>
                  <a:pt x="66113" y="128104"/>
                </a:lnTo>
                <a:lnTo>
                  <a:pt x="94993" y="95222"/>
                </a:lnTo>
                <a:lnTo>
                  <a:pt x="127806" y="66280"/>
                </a:lnTo>
                <a:lnTo>
                  <a:pt x="164143" y="41686"/>
                </a:lnTo>
                <a:lnTo>
                  <a:pt x="203599" y="21848"/>
                </a:lnTo>
                <a:lnTo>
                  <a:pt x="245767" y="7173"/>
                </a:lnTo>
                <a:lnTo>
                  <a:pt x="280810" y="0"/>
                </a:lnTo>
              </a:path>
            </a:pathLst>
          </a:custGeom>
          <a:ln w="12705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3" name="object 43"/>
          <p:cNvSpPr/>
          <p:nvPr/>
        </p:nvSpPr>
        <p:spPr>
          <a:xfrm>
            <a:off x="6967704" y="2626995"/>
            <a:ext cx="283210" cy="290830"/>
          </a:xfrm>
          <a:custGeom>
            <a:avLst/>
            <a:gdLst/>
            <a:ahLst/>
            <a:cxnLst/>
            <a:rect l="l" t="t" r="r" b="b"/>
            <a:pathLst>
              <a:path w="283209" h="290830">
                <a:moveTo>
                  <a:pt x="0" y="0"/>
                </a:moveTo>
                <a:lnTo>
                  <a:pt x="77211" y="21848"/>
                </a:lnTo>
                <a:lnTo>
                  <a:pt x="116666" y="41686"/>
                </a:lnTo>
                <a:lnTo>
                  <a:pt x="153004" y="66280"/>
                </a:lnTo>
                <a:lnTo>
                  <a:pt x="185816" y="95222"/>
                </a:lnTo>
                <a:lnTo>
                  <a:pt x="214696" y="128104"/>
                </a:lnTo>
                <a:lnTo>
                  <a:pt x="239238" y="164519"/>
                </a:lnTo>
                <a:lnTo>
                  <a:pt x="259034" y="204059"/>
                </a:lnTo>
                <a:lnTo>
                  <a:pt x="273677" y="246317"/>
                </a:lnTo>
                <a:lnTo>
                  <a:pt x="282725" y="290705"/>
                </a:lnTo>
              </a:path>
            </a:pathLst>
          </a:custGeom>
          <a:ln w="12705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4" name="object 44"/>
          <p:cNvSpPr/>
          <p:nvPr/>
        </p:nvSpPr>
        <p:spPr>
          <a:xfrm>
            <a:off x="6983345" y="4380384"/>
            <a:ext cx="267335" cy="287655"/>
          </a:xfrm>
          <a:custGeom>
            <a:avLst/>
            <a:gdLst/>
            <a:ahLst/>
            <a:cxnLst/>
            <a:rect l="l" t="t" r="r" b="b"/>
            <a:pathLst>
              <a:path w="267334" h="287654">
                <a:moveTo>
                  <a:pt x="267084" y="0"/>
                </a:moveTo>
                <a:lnTo>
                  <a:pt x="258036" y="44388"/>
                </a:lnTo>
                <a:lnTo>
                  <a:pt x="243392" y="86646"/>
                </a:lnTo>
                <a:lnTo>
                  <a:pt x="223597" y="126186"/>
                </a:lnTo>
                <a:lnTo>
                  <a:pt x="199055" y="162601"/>
                </a:lnTo>
                <a:lnTo>
                  <a:pt x="170175" y="195483"/>
                </a:lnTo>
                <a:lnTo>
                  <a:pt x="137363" y="224425"/>
                </a:lnTo>
                <a:lnTo>
                  <a:pt x="101025" y="249019"/>
                </a:lnTo>
                <a:lnTo>
                  <a:pt x="61569" y="268857"/>
                </a:lnTo>
                <a:lnTo>
                  <a:pt x="19402" y="283532"/>
                </a:lnTo>
                <a:lnTo>
                  <a:pt x="0" y="287504"/>
                </a:lnTo>
              </a:path>
            </a:pathLst>
          </a:custGeom>
          <a:ln w="12704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grpSp>
        <p:nvGrpSpPr>
          <p:cNvPr id="45" name="object 45"/>
          <p:cNvGrpSpPr/>
          <p:nvPr/>
        </p:nvGrpSpPr>
        <p:grpSpPr>
          <a:xfrm>
            <a:off x="3916679" y="4383426"/>
            <a:ext cx="3429000" cy="381635"/>
            <a:chOff x="3916679" y="4383426"/>
            <a:chExt cx="3429000" cy="381635"/>
          </a:xfrm>
        </p:grpSpPr>
        <p:sp>
          <p:nvSpPr>
            <p:cNvPr id="46" name="object 46"/>
            <p:cNvSpPr/>
            <p:nvPr/>
          </p:nvSpPr>
          <p:spPr>
            <a:xfrm>
              <a:off x="4013834" y="4389779"/>
              <a:ext cx="265430" cy="278130"/>
            </a:xfrm>
            <a:custGeom>
              <a:avLst/>
              <a:gdLst/>
              <a:ahLst/>
              <a:cxnLst/>
              <a:rect l="l" t="t" r="r" b="b"/>
              <a:pathLst>
                <a:path w="265429" h="278129">
                  <a:moveTo>
                    <a:pt x="265169" y="278108"/>
                  </a:moveTo>
                  <a:lnTo>
                    <a:pt x="203599" y="259462"/>
                  </a:lnTo>
                  <a:lnTo>
                    <a:pt x="164143" y="239624"/>
                  </a:lnTo>
                  <a:lnTo>
                    <a:pt x="127806" y="215030"/>
                  </a:lnTo>
                  <a:lnTo>
                    <a:pt x="94993" y="186088"/>
                  </a:lnTo>
                  <a:lnTo>
                    <a:pt x="66113" y="153206"/>
                  </a:lnTo>
                  <a:lnTo>
                    <a:pt x="41572" y="116791"/>
                  </a:lnTo>
                  <a:lnTo>
                    <a:pt x="21776" y="77250"/>
                  </a:lnTo>
                  <a:lnTo>
                    <a:pt x="7132" y="34993"/>
                  </a:lnTo>
                  <a:lnTo>
                    <a:pt x="0" y="0"/>
                  </a:lnTo>
                </a:path>
              </a:pathLst>
            </a:custGeom>
            <a:ln w="12705">
              <a:solidFill>
                <a:srgbClr val="BEBEBE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7" name="object 47"/>
            <p:cNvSpPr/>
            <p:nvPr/>
          </p:nvSpPr>
          <p:spPr>
            <a:xfrm>
              <a:off x="4002404" y="4488727"/>
              <a:ext cx="3257550" cy="190500"/>
            </a:xfrm>
            <a:custGeom>
              <a:avLst/>
              <a:gdLst/>
              <a:ahLst/>
              <a:cxnLst/>
              <a:rect l="l" t="t" r="r" b="b"/>
              <a:pathLst>
                <a:path w="3257550" h="190500">
                  <a:moveTo>
                    <a:pt x="0" y="0"/>
                  </a:moveTo>
                  <a:lnTo>
                    <a:pt x="5030" y="43675"/>
                  </a:lnTo>
                  <a:lnTo>
                    <a:pt x="19361" y="83770"/>
                  </a:lnTo>
                  <a:lnTo>
                    <a:pt x="41848" y="119140"/>
                  </a:lnTo>
                  <a:lnTo>
                    <a:pt x="71349" y="148639"/>
                  </a:lnTo>
                  <a:lnTo>
                    <a:pt x="106718" y="171126"/>
                  </a:lnTo>
                  <a:lnTo>
                    <a:pt x="146814" y="185457"/>
                  </a:lnTo>
                  <a:lnTo>
                    <a:pt x="190492" y="190488"/>
                  </a:lnTo>
                  <a:lnTo>
                    <a:pt x="3068842" y="190488"/>
                  </a:lnTo>
                  <a:lnTo>
                    <a:pt x="3112520" y="185457"/>
                  </a:lnTo>
                  <a:lnTo>
                    <a:pt x="3152616" y="171126"/>
                  </a:lnTo>
                  <a:lnTo>
                    <a:pt x="3187986" y="148639"/>
                  </a:lnTo>
                  <a:lnTo>
                    <a:pt x="3217486" y="119140"/>
                  </a:lnTo>
                  <a:lnTo>
                    <a:pt x="3239973" y="83770"/>
                  </a:lnTo>
                  <a:lnTo>
                    <a:pt x="3254304" y="43675"/>
                  </a:lnTo>
                  <a:lnTo>
                    <a:pt x="3257550" y="15500"/>
                  </a:lnTo>
                </a:path>
              </a:pathLst>
            </a:custGeom>
            <a:ln w="17145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48" name="object 48"/>
          <p:cNvSpPr/>
          <p:nvPr/>
        </p:nvSpPr>
        <p:spPr>
          <a:xfrm>
            <a:off x="4192901" y="2615564"/>
            <a:ext cx="3067050" cy="175260"/>
          </a:xfrm>
          <a:custGeom>
            <a:avLst/>
            <a:gdLst/>
            <a:ahLst/>
            <a:cxnLst/>
            <a:rect l="l" t="t" r="r" b="b"/>
            <a:pathLst>
              <a:path w="3067050" h="175260">
                <a:moveTo>
                  <a:pt x="3067053" y="174987"/>
                </a:moveTo>
                <a:lnTo>
                  <a:pt x="3049477" y="106717"/>
                </a:lnTo>
                <a:lnTo>
                  <a:pt x="3026989" y="71348"/>
                </a:lnTo>
                <a:lnTo>
                  <a:pt x="2997489" y="41848"/>
                </a:lnTo>
                <a:lnTo>
                  <a:pt x="2962120" y="19361"/>
                </a:lnTo>
                <a:lnTo>
                  <a:pt x="2922024" y="5030"/>
                </a:lnTo>
                <a:lnTo>
                  <a:pt x="2878346" y="0"/>
                </a:lnTo>
                <a:lnTo>
                  <a:pt x="0" y="0"/>
                </a:lnTo>
              </a:path>
            </a:pathLst>
          </a:custGeom>
          <a:ln w="17145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pic>
        <p:nvPicPr>
          <p:cNvPr id="49" name="object 49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410075" y="3705225"/>
            <a:ext cx="2428874" cy="733424"/>
          </a:xfrm>
          <a:prstGeom prst="rect">
            <a:avLst/>
          </a:prstGeom>
        </p:spPr>
      </p:pic>
      <p:sp>
        <p:nvSpPr>
          <p:cNvPr id="50" name="object 50"/>
          <p:cNvSpPr/>
          <p:nvPr/>
        </p:nvSpPr>
        <p:spPr>
          <a:xfrm>
            <a:off x="556898" y="4933311"/>
            <a:ext cx="281305" cy="281305"/>
          </a:xfrm>
          <a:custGeom>
            <a:avLst/>
            <a:gdLst/>
            <a:ahLst/>
            <a:cxnLst/>
            <a:rect l="l" t="t" r="r" b="b"/>
            <a:pathLst>
              <a:path w="281305" h="281304">
                <a:moveTo>
                  <a:pt x="0" y="281310"/>
                </a:moveTo>
                <a:lnTo>
                  <a:pt x="21776" y="204059"/>
                </a:lnTo>
                <a:lnTo>
                  <a:pt x="41572" y="164519"/>
                </a:lnTo>
                <a:lnTo>
                  <a:pt x="66113" y="128104"/>
                </a:lnTo>
                <a:lnTo>
                  <a:pt x="94993" y="95222"/>
                </a:lnTo>
                <a:lnTo>
                  <a:pt x="127806" y="66280"/>
                </a:lnTo>
                <a:lnTo>
                  <a:pt x="164143" y="41686"/>
                </a:lnTo>
                <a:lnTo>
                  <a:pt x="203599" y="21848"/>
                </a:lnTo>
                <a:lnTo>
                  <a:pt x="245766" y="7173"/>
                </a:lnTo>
                <a:lnTo>
                  <a:pt x="280810" y="0"/>
                </a:lnTo>
              </a:path>
            </a:pathLst>
          </a:custGeom>
          <a:ln w="12705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1" name="object 51"/>
          <p:cNvSpPr/>
          <p:nvPr/>
        </p:nvSpPr>
        <p:spPr>
          <a:xfrm>
            <a:off x="3510767" y="4933311"/>
            <a:ext cx="283210" cy="290830"/>
          </a:xfrm>
          <a:custGeom>
            <a:avLst/>
            <a:gdLst/>
            <a:ahLst/>
            <a:cxnLst/>
            <a:rect l="l" t="t" r="r" b="b"/>
            <a:pathLst>
              <a:path w="283210" h="290829">
                <a:moveTo>
                  <a:pt x="0" y="0"/>
                </a:moveTo>
                <a:lnTo>
                  <a:pt x="77210" y="21848"/>
                </a:lnTo>
                <a:lnTo>
                  <a:pt x="116666" y="41686"/>
                </a:lnTo>
                <a:lnTo>
                  <a:pt x="153004" y="66280"/>
                </a:lnTo>
                <a:lnTo>
                  <a:pt x="185816" y="95222"/>
                </a:lnTo>
                <a:lnTo>
                  <a:pt x="214696" y="128104"/>
                </a:lnTo>
                <a:lnTo>
                  <a:pt x="239237" y="164519"/>
                </a:lnTo>
                <a:lnTo>
                  <a:pt x="259033" y="204059"/>
                </a:lnTo>
                <a:lnTo>
                  <a:pt x="273677" y="246317"/>
                </a:lnTo>
                <a:lnTo>
                  <a:pt x="282725" y="290705"/>
                </a:lnTo>
              </a:path>
            </a:pathLst>
          </a:custGeom>
          <a:ln w="12705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2" name="object 52"/>
          <p:cNvSpPr/>
          <p:nvPr/>
        </p:nvSpPr>
        <p:spPr>
          <a:xfrm>
            <a:off x="3526406" y="6686700"/>
            <a:ext cx="267335" cy="287655"/>
          </a:xfrm>
          <a:custGeom>
            <a:avLst/>
            <a:gdLst/>
            <a:ahLst/>
            <a:cxnLst/>
            <a:rect l="l" t="t" r="r" b="b"/>
            <a:pathLst>
              <a:path w="267335" h="287654">
                <a:moveTo>
                  <a:pt x="267086" y="0"/>
                </a:moveTo>
                <a:lnTo>
                  <a:pt x="258038" y="44388"/>
                </a:lnTo>
                <a:lnTo>
                  <a:pt x="243394" y="86646"/>
                </a:lnTo>
                <a:lnTo>
                  <a:pt x="223599" y="126186"/>
                </a:lnTo>
                <a:lnTo>
                  <a:pt x="199057" y="162601"/>
                </a:lnTo>
                <a:lnTo>
                  <a:pt x="170177" y="195483"/>
                </a:lnTo>
                <a:lnTo>
                  <a:pt x="137365" y="224425"/>
                </a:lnTo>
                <a:lnTo>
                  <a:pt x="101027" y="249019"/>
                </a:lnTo>
                <a:lnTo>
                  <a:pt x="61571" y="268857"/>
                </a:lnTo>
                <a:lnTo>
                  <a:pt x="19404" y="283532"/>
                </a:lnTo>
                <a:lnTo>
                  <a:pt x="0" y="287504"/>
                </a:lnTo>
              </a:path>
            </a:pathLst>
          </a:custGeom>
          <a:ln w="12704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3" name="object 53"/>
          <p:cNvSpPr/>
          <p:nvPr/>
        </p:nvSpPr>
        <p:spPr>
          <a:xfrm>
            <a:off x="556898" y="6696095"/>
            <a:ext cx="265430" cy="278130"/>
          </a:xfrm>
          <a:custGeom>
            <a:avLst/>
            <a:gdLst/>
            <a:ahLst/>
            <a:cxnLst/>
            <a:rect l="l" t="t" r="r" b="b"/>
            <a:pathLst>
              <a:path w="265430" h="278129">
                <a:moveTo>
                  <a:pt x="265171" y="278109"/>
                </a:moveTo>
                <a:lnTo>
                  <a:pt x="203599" y="259462"/>
                </a:lnTo>
                <a:lnTo>
                  <a:pt x="164143" y="239623"/>
                </a:lnTo>
                <a:lnTo>
                  <a:pt x="127806" y="215030"/>
                </a:lnTo>
                <a:lnTo>
                  <a:pt x="94993" y="186088"/>
                </a:lnTo>
                <a:lnTo>
                  <a:pt x="66113" y="153205"/>
                </a:lnTo>
                <a:lnTo>
                  <a:pt x="41572" y="116790"/>
                </a:lnTo>
                <a:lnTo>
                  <a:pt x="21776" y="77250"/>
                </a:lnTo>
                <a:lnTo>
                  <a:pt x="7132" y="34993"/>
                </a:lnTo>
                <a:lnTo>
                  <a:pt x="0" y="0"/>
                </a:lnTo>
              </a:path>
            </a:pathLst>
          </a:custGeom>
          <a:ln w="12705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4" name="object 54"/>
          <p:cNvSpPr/>
          <p:nvPr/>
        </p:nvSpPr>
        <p:spPr>
          <a:xfrm>
            <a:off x="556898" y="4933311"/>
            <a:ext cx="281305" cy="281305"/>
          </a:xfrm>
          <a:custGeom>
            <a:avLst/>
            <a:gdLst/>
            <a:ahLst/>
            <a:cxnLst/>
            <a:rect l="l" t="t" r="r" b="b"/>
            <a:pathLst>
              <a:path w="281305" h="281304">
                <a:moveTo>
                  <a:pt x="0" y="281310"/>
                </a:moveTo>
                <a:lnTo>
                  <a:pt x="21776" y="204059"/>
                </a:lnTo>
                <a:lnTo>
                  <a:pt x="41572" y="164519"/>
                </a:lnTo>
                <a:lnTo>
                  <a:pt x="66113" y="128104"/>
                </a:lnTo>
                <a:lnTo>
                  <a:pt x="94993" y="95222"/>
                </a:lnTo>
                <a:lnTo>
                  <a:pt x="127806" y="66280"/>
                </a:lnTo>
                <a:lnTo>
                  <a:pt x="164143" y="41686"/>
                </a:lnTo>
                <a:lnTo>
                  <a:pt x="203599" y="21848"/>
                </a:lnTo>
                <a:lnTo>
                  <a:pt x="245766" y="7173"/>
                </a:lnTo>
                <a:lnTo>
                  <a:pt x="280810" y="0"/>
                </a:lnTo>
              </a:path>
            </a:pathLst>
          </a:custGeom>
          <a:ln w="12705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5" name="object 55"/>
          <p:cNvSpPr/>
          <p:nvPr/>
        </p:nvSpPr>
        <p:spPr>
          <a:xfrm>
            <a:off x="3510767" y="4933311"/>
            <a:ext cx="283210" cy="290830"/>
          </a:xfrm>
          <a:custGeom>
            <a:avLst/>
            <a:gdLst/>
            <a:ahLst/>
            <a:cxnLst/>
            <a:rect l="l" t="t" r="r" b="b"/>
            <a:pathLst>
              <a:path w="283210" h="290829">
                <a:moveTo>
                  <a:pt x="0" y="0"/>
                </a:moveTo>
                <a:lnTo>
                  <a:pt x="77210" y="21848"/>
                </a:lnTo>
                <a:lnTo>
                  <a:pt x="116666" y="41686"/>
                </a:lnTo>
                <a:lnTo>
                  <a:pt x="153004" y="66280"/>
                </a:lnTo>
                <a:lnTo>
                  <a:pt x="185816" y="95222"/>
                </a:lnTo>
                <a:lnTo>
                  <a:pt x="214696" y="128104"/>
                </a:lnTo>
                <a:lnTo>
                  <a:pt x="239237" y="164519"/>
                </a:lnTo>
                <a:lnTo>
                  <a:pt x="259033" y="204059"/>
                </a:lnTo>
                <a:lnTo>
                  <a:pt x="273677" y="246317"/>
                </a:lnTo>
                <a:lnTo>
                  <a:pt x="282725" y="290705"/>
                </a:lnTo>
              </a:path>
            </a:pathLst>
          </a:custGeom>
          <a:ln w="12705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6" name="object 56"/>
          <p:cNvSpPr/>
          <p:nvPr/>
        </p:nvSpPr>
        <p:spPr>
          <a:xfrm>
            <a:off x="3526406" y="6686700"/>
            <a:ext cx="267335" cy="287655"/>
          </a:xfrm>
          <a:custGeom>
            <a:avLst/>
            <a:gdLst/>
            <a:ahLst/>
            <a:cxnLst/>
            <a:rect l="l" t="t" r="r" b="b"/>
            <a:pathLst>
              <a:path w="267335" h="287654">
                <a:moveTo>
                  <a:pt x="267086" y="0"/>
                </a:moveTo>
                <a:lnTo>
                  <a:pt x="258038" y="44388"/>
                </a:lnTo>
                <a:lnTo>
                  <a:pt x="243394" y="86646"/>
                </a:lnTo>
                <a:lnTo>
                  <a:pt x="223599" y="126186"/>
                </a:lnTo>
                <a:lnTo>
                  <a:pt x="199057" y="162601"/>
                </a:lnTo>
                <a:lnTo>
                  <a:pt x="170177" y="195483"/>
                </a:lnTo>
                <a:lnTo>
                  <a:pt x="137365" y="224425"/>
                </a:lnTo>
                <a:lnTo>
                  <a:pt x="101027" y="249019"/>
                </a:lnTo>
                <a:lnTo>
                  <a:pt x="61571" y="268857"/>
                </a:lnTo>
                <a:lnTo>
                  <a:pt x="19404" y="283532"/>
                </a:lnTo>
                <a:lnTo>
                  <a:pt x="0" y="287504"/>
                </a:lnTo>
              </a:path>
            </a:pathLst>
          </a:custGeom>
          <a:ln w="12704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grpSp>
        <p:nvGrpSpPr>
          <p:cNvPr id="57" name="object 57"/>
          <p:cNvGrpSpPr/>
          <p:nvPr/>
        </p:nvGrpSpPr>
        <p:grpSpPr>
          <a:xfrm>
            <a:off x="459743" y="6689743"/>
            <a:ext cx="3429000" cy="381635"/>
            <a:chOff x="459743" y="6689743"/>
            <a:chExt cx="3429000" cy="381635"/>
          </a:xfrm>
        </p:grpSpPr>
        <p:sp>
          <p:nvSpPr>
            <p:cNvPr id="58" name="object 58"/>
            <p:cNvSpPr/>
            <p:nvPr/>
          </p:nvSpPr>
          <p:spPr>
            <a:xfrm>
              <a:off x="556898" y="6696096"/>
              <a:ext cx="265430" cy="278130"/>
            </a:xfrm>
            <a:custGeom>
              <a:avLst/>
              <a:gdLst/>
              <a:ahLst/>
              <a:cxnLst/>
              <a:rect l="l" t="t" r="r" b="b"/>
              <a:pathLst>
                <a:path w="265430" h="278129">
                  <a:moveTo>
                    <a:pt x="265171" y="278109"/>
                  </a:moveTo>
                  <a:lnTo>
                    <a:pt x="203599" y="259462"/>
                  </a:lnTo>
                  <a:lnTo>
                    <a:pt x="164143" y="239623"/>
                  </a:lnTo>
                  <a:lnTo>
                    <a:pt x="127806" y="215030"/>
                  </a:lnTo>
                  <a:lnTo>
                    <a:pt x="94993" y="186088"/>
                  </a:lnTo>
                  <a:lnTo>
                    <a:pt x="66113" y="153205"/>
                  </a:lnTo>
                  <a:lnTo>
                    <a:pt x="41572" y="116790"/>
                  </a:lnTo>
                  <a:lnTo>
                    <a:pt x="21776" y="77250"/>
                  </a:lnTo>
                  <a:lnTo>
                    <a:pt x="7132" y="34993"/>
                  </a:lnTo>
                  <a:lnTo>
                    <a:pt x="0" y="0"/>
                  </a:lnTo>
                </a:path>
              </a:pathLst>
            </a:custGeom>
            <a:ln w="12705">
              <a:solidFill>
                <a:srgbClr val="BEBEBE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9" name="object 59"/>
            <p:cNvSpPr/>
            <p:nvPr/>
          </p:nvSpPr>
          <p:spPr>
            <a:xfrm>
              <a:off x="545468" y="6795042"/>
              <a:ext cx="3257550" cy="190500"/>
            </a:xfrm>
            <a:custGeom>
              <a:avLst/>
              <a:gdLst/>
              <a:ahLst/>
              <a:cxnLst/>
              <a:rect l="l" t="t" r="r" b="b"/>
              <a:pathLst>
                <a:path w="3257550" h="190500">
                  <a:moveTo>
                    <a:pt x="0" y="0"/>
                  </a:moveTo>
                  <a:lnTo>
                    <a:pt x="5031" y="43677"/>
                  </a:lnTo>
                  <a:lnTo>
                    <a:pt x="19361" y="83772"/>
                  </a:lnTo>
                  <a:lnTo>
                    <a:pt x="41849" y="119141"/>
                  </a:lnTo>
                  <a:lnTo>
                    <a:pt x="71349" y="148641"/>
                  </a:lnTo>
                  <a:lnTo>
                    <a:pt x="106718" y="171128"/>
                  </a:lnTo>
                  <a:lnTo>
                    <a:pt x="146814" y="185459"/>
                  </a:lnTo>
                  <a:lnTo>
                    <a:pt x="190492" y="190490"/>
                  </a:lnTo>
                  <a:lnTo>
                    <a:pt x="3068842" y="190490"/>
                  </a:lnTo>
                  <a:lnTo>
                    <a:pt x="3112521" y="185459"/>
                  </a:lnTo>
                  <a:lnTo>
                    <a:pt x="3152616" y="171128"/>
                  </a:lnTo>
                  <a:lnTo>
                    <a:pt x="3187986" y="148641"/>
                  </a:lnTo>
                  <a:lnTo>
                    <a:pt x="3217486" y="119141"/>
                  </a:lnTo>
                  <a:lnTo>
                    <a:pt x="3239973" y="83772"/>
                  </a:lnTo>
                  <a:lnTo>
                    <a:pt x="3254304" y="43677"/>
                  </a:lnTo>
                  <a:lnTo>
                    <a:pt x="3257550" y="15503"/>
                  </a:lnTo>
                </a:path>
              </a:pathLst>
            </a:custGeom>
            <a:ln w="17145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60" name="object 60"/>
          <p:cNvSpPr/>
          <p:nvPr/>
        </p:nvSpPr>
        <p:spPr>
          <a:xfrm>
            <a:off x="3614311" y="4921881"/>
            <a:ext cx="189230" cy="175260"/>
          </a:xfrm>
          <a:custGeom>
            <a:avLst/>
            <a:gdLst/>
            <a:ahLst/>
            <a:cxnLst/>
            <a:rect l="l" t="t" r="r" b="b"/>
            <a:pathLst>
              <a:path w="189229" h="175260">
                <a:moveTo>
                  <a:pt x="188706" y="174986"/>
                </a:moveTo>
                <a:lnTo>
                  <a:pt x="171130" y="106717"/>
                </a:lnTo>
                <a:lnTo>
                  <a:pt x="148643" y="71348"/>
                </a:lnTo>
                <a:lnTo>
                  <a:pt x="119142" y="41848"/>
                </a:lnTo>
                <a:lnTo>
                  <a:pt x="83773" y="19361"/>
                </a:lnTo>
                <a:lnTo>
                  <a:pt x="43677" y="5030"/>
                </a:lnTo>
                <a:lnTo>
                  <a:pt x="0" y="0"/>
                </a:lnTo>
              </a:path>
            </a:pathLst>
          </a:custGeom>
          <a:ln w="17145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pic>
        <p:nvPicPr>
          <p:cNvPr id="61" name="object 61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955671" y="6013446"/>
            <a:ext cx="2428874" cy="733424"/>
          </a:xfrm>
          <a:prstGeom prst="rect">
            <a:avLst/>
          </a:prstGeom>
        </p:spPr>
      </p:pic>
      <p:sp>
        <p:nvSpPr>
          <p:cNvPr id="62" name="object 62"/>
          <p:cNvSpPr/>
          <p:nvPr/>
        </p:nvSpPr>
        <p:spPr>
          <a:xfrm>
            <a:off x="4014472" y="4928235"/>
            <a:ext cx="281305" cy="281940"/>
          </a:xfrm>
          <a:custGeom>
            <a:avLst/>
            <a:gdLst/>
            <a:ahLst/>
            <a:cxnLst/>
            <a:rect l="l" t="t" r="r" b="b"/>
            <a:pathLst>
              <a:path w="281304" h="281939">
                <a:moveTo>
                  <a:pt x="0" y="281312"/>
                </a:moveTo>
                <a:lnTo>
                  <a:pt x="21776" y="204059"/>
                </a:lnTo>
                <a:lnTo>
                  <a:pt x="41572" y="164519"/>
                </a:lnTo>
                <a:lnTo>
                  <a:pt x="66114" y="128104"/>
                </a:lnTo>
                <a:lnTo>
                  <a:pt x="94994" y="95222"/>
                </a:lnTo>
                <a:lnTo>
                  <a:pt x="127806" y="66280"/>
                </a:lnTo>
                <a:lnTo>
                  <a:pt x="164143" y="41686"/>
                </a:lnTo>
                <a:lnTo>
                  <a:pt x="203599" y="21848"/>
                </a:lnTo>
                <a:lnTo>
                  <a:pt x="245767" y="7173"/>
                </a:lnTo>
                <a:lnTo>
                  <a:pt x="280811" y="0"/>
                </a:lnTo>
              </a:path>
            </a:pathLst>
          </a:custGeom>
          <a:ln w="12705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3" name="object 63"/>
          <p:cNvSpPr/>
          <p:nvPr/>
        </p:nvSpPr>
        <p:spPr>
          <a:xfrm>
            <a:off x="6968341" y="4928235"/>
            <a:ext cx="283210" cy="290830"/>
          </a:xfrm>
          <a:custGeom>
            <a:avLst/>
            <a:gdLst/>
            <a:ahLst/>
            <a:cxnLst/>
            <a:rect l="l" t="t" r="r" b="b"/>
            <a:pathLst>
              <a:path w="283209" h="290829">
                <a:moveTo>
                  <a:pt x="0" y="0"/>
                </a:moveTo>
                <a:lnTo>
                  <a:pt x="77211" y="21848"/>
                </a:lnTo>
                <a:lnTo>
                  <a:pt x="116667" y="41686"/>
                </a:lnTo>
                <a:lnTo>
                  <a:pt x="153005" y="66280"/>
                </a:lnTo>
                <a:lnTo>
                  <a:pt x="185817" y="95222"/>
                </a:lnTo>
                <a:lnTo>
                  <a:pt x="214697" y="128104"/>
                </a:lnTo>
                <a:lnTo>
                  <a:pt x="239238" y="164519"/>
                </a:lnTo>
                <a:lnTo>
                  <a:pt x="259034" y="204059"/>
                </a:lnTo>
                <a:lnTo>
                  <a:pt x="273678" y="246317"/>
                </a:lnTo>
                <a:lnTo>
                  <a:pt x="282726" y="290705"/>
                </a:lnTo>
              </a:path>
            </a:pathLst>
          </a:custGeom>
          <a:ln w="12705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4" name="object 64"/>
          <p:cNvSpPr/>
          <p:nvPr/>
        </p:nvSpPr>
        <p:spPr>
          <a:xfrm>
            <a:off x="6983981" y="6681624"/>
            <a:ext cx="267335" cy="287655"/>
          </a:xfrm>
          <a:custGeom>
            <a:avLst/>
            <a:gdLst/>
            <a:ahLst/>
            <a:cxnLst/>
            <a:rect l="l" t="t" r="r" b="b"/>
            <a:pathLst>
              <a:path w="267334" h="287654">
                <a:moveTo>
                  <a:pt x="267085" y="0"/>
                </a:moveTo>
                <a:lnTo>
                  <a:pt x="258037" y="44388"/>
                </a:lnTo>
                <a:lnTo>
                  <a:pt x="243394" y="86645"/>
                </a:lnTo>
                <a:lnTo>
                  <a:pt x="223598" y="126186"/>
                </a:lnTo>
                <a:lnTo>
                  <a:pt x="199057" y="162601"/>
                </a:lnTo>
                <a:lnTo>
                  <a:pt x="170176" y="195483"/>
                </a:lnTo>
                <a:lnTo>
                  <a:pt x="137364" y="224425"/>
                </a:lnTo>
                <a:lnTo>
                  <a:pt x="101027" y="249019"/>
                </a:lnTo>
                <a:lnTo>
                  <a:pt x="61571" y="268857"/>
                </a:lnTo>
                <a:lnTo>
                  <a:pt x="19403" y="283532"/>
                </a:lnTo>
                <a:lnTo>
                  <a:pt x="0" y="287504"/>
                </a:lnTo>
              </a:path>
            </a:pathLst>
          </a:custGeom>
          <a:ln w="12704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5" name="object 65"/>
          <p:cNvSpPr/>
          <p:nvPr/>
        </p:nvSpPr>
        <p:spPr>
          <a:xfrm>
            <a:off x="4014472" y="6691017"/>
            <a:ext cx="265430" cy="278130"/>
          </a:xfrm>
          <a:custGeom>
            <a:avLst/>
            <a:gdLst/>
            <a:ahLst/>
            <a:cxnLst/>
            <a:rect l="l" t="t" r="r" b="b"/>
            <a:pathLst>
              <a:path w="265429" h="278129">
                <a:moveTo>
                  <a:pt x="265171" y="278111"/>
                </a:moveTo>
                <a:lnTo>
                  <a:pt x="203599" y="259464"/>
                </a:lnTo>
                <a:lnTo>
                  <a:pt x="164143" y="239626"/>
                </a:lnTo>
                <a:lnTo>
                  <a:pt x="127806" y="215032"/>
                </a:lnTo>
                <a:lnTo>
                  <a:pt x="94994" y="186090"/>
                </a:lnTo>
                <a:lnTo>
                  <a:pt x="66114" y="153208"/>
                </a:lnTo>
                <a:lnTo>
                  <a:pt x="41572" y="116793"/>
                </a:lnTo>
                <a:lnTo>
                  <a:pt x="21776" y="77252"/>
                </a:lnTo>
                <a:lnTo>
                  <a:pt x="7133" y="34995"/>
                </a:lnTo>
                <a:lnTo>
                  <a:pt x="0" y="0"/>
                </a:lnTo>
              </a:path>
            </a:pathLst>
          </a:custGeom>
          <a:ln w="12705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6" name="object 66"/>
          <p:cNvSpPr/>
          <p:nvPr/>
        </p:nvSpPr>
        <p:spPr>
          <a:xfrm>
            <a:off x="4014472" y="4928235"/>
            <a:ext cx="281305" cy="281940"/>
          </a:xfrm>
          <a:custGeom>
            <a:avLst/>
            <a:gdLst/>
            <a:ahLst/>
            <a:cxnLst/>
            <a:rect l="l" t="t" r="r" b="b"/>
            <a:pathLst>
              <a:path w="281304" h="281939">
                <a:moveTo>
                  <a:pt x="0" y="281312"/>
                </a:moveTo>
                <a:lnTo>
                  <a:pt x="21776" y="204059"/>
                </a:lnTo>
                <a:lnTo>
                  <a:pt x="41572" y="164519"/>
                </a:lnTo>
                <a:lnTo>
                  <a:pt x="66114" y="128104"/>
                </a:lnTo>
                <a:lnTo>
                  <a:pt x="94994" y="95222"/>
                </a:lnTo>
                <a:lnTo>
                  <a:pt x="127806" y="66280"/>
                </a:lnTo>
                <a:lnTo>
                  <a:pt x="164143" y="41686"/>
                </a:lnTo>
                <a:lnTo>
                  <a:pt x="203599" y="21848"/>
                </a:lnTo>
                <a:lnTo>
                  <a:pt x="245767" y="7173"/>
                </a:lnTo>
                <a:lnTo>
                  <a:pt x="280811" y="0"/>
                </a:lnTo>
              </a:path>
            </a:pathLst>
          </a:custGeom>
          <a:ln w="12705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7" name="object 67"/>
          <p:cNvSpPr/>
          <p:nvPr/>
        </p:nvSpPr>
        <p:spPr>
          <a:xfrm>
            <a:off x="6968341" y="4928235"/>
            <a:ext cx="283210" cy="290830"/>
          </a:xfrm>
          <a:custGeom>
            <a:avLst/>
            <a:gdLst/>
            <a:ahLst/>
            <a:cxnLst/>
            <a:rect l="l" t="t" r="r" b="b"/>
            <a:pathLst>
              <a:path w="283209" h="290829">
                <a:moveTo>
                  <a:pt x="0" y="0"/>
                </a:moveTo>
                <a:lnTo>
                  <a:pt x="77211" y="21848"/>
                </a:lnTo>
                <a:lnTo>
                  <a:pt x="116667" y="41686"/>
                </a:lnTo>
                <a:lnTo>
                  <a:pt x="153005" y="66280"/>
                </a:lnTo>
                <a:lnTo>
                  <a:pt x="185817" y="95222"/>
                </a:lnTo>
                <a:lnTo>
                  <a:pt x="214697" y="128104"/>
                </a:lnTo>
                <a:lnTo>
                  <a:pt x="239238" y="164519"/>
                </a:lnTo>
                <a:lnTo>
                  <a:pt x="259034" y="204059"/>
                </a:lnTo>
                <a:lnTo>
                  <a:pt x="273678" y="246317"/>
                </a:lnTo>
                <a:lnTo>
                  <a:pt x="282726" y="290705"/>
                </a:lnTo>
              </a:path>
            </a:pathLst>
          </a:custGeom>
          <a:ln w="12705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8" name="object 68"/>
          <p:cNvSpPr/>
          <p:nvPr/>
        </p:nvSpPr>
        <p:spPr>
          <a:xfrm>
            <a:off x="6983981" y="6681624"/>
            <a:ext cx="267335" cy="287655"/>
          </a:xfrm>
          <a:custGeom>
            <a:avLst/>
            <a:gdLst/>
            <a:ahLst/>
            <a:cxnLst/>
            <a:rect l="l" t="t" r="r" b="b"/>
            <a:pathLst>
              <a:path w="267334" h="287654">
                <a:moveTo>
                  <a:pt x="267085" y="0"/>
                </a:moveTo>
                <a:lnTo>
                  <a:pt x="258037" y="44388"/>
                </a:lnTo>
                <a:lnTo>
                  <a:pt x="243394" y="86645"/>
                </a:lnTo>
                <a:lnTo>
                  <a:pt x="223598" y="126186"/>
                </a:lnTo>
                <a:lnTo>
                  <a:pt x="199057" y="162601"/>
                </a:lnTo>
                <a:lnTo>
                  <a:pt x="170176" y="195483"/>
                </a:lnTo>
                <a:lnTo>
                  <a:pt x="137364" y="224425"/>
                </a:lnTo>
                <a:lnTo>
                  <a:pt x="101027" y="249019"/>
                </a:lnTo>
                <a:lnTo>
                  <a:pt x="61571" y="268857"/>
                </a:lnTo>
                <a:lnTo>
                  <a:pt x="19403" y="283532"/>
                </a:lnTo>
                <a:lnTo>
                  <a:pt x="0" y="287504"/>
                </a:lnTo>
              </a:path>
            </a:pathLst>
          </a:custGeom>
          <a:ln w="12704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grpSp>
        <p:nvGrpSpPr>
          <p:cNvPr id="69" name="object 69"/>
          <p:cNvGrpSpPr/>
          <p:nvPr/>
        </p:nvGrpSpPr>
        <p:grpSpPr>
          <a:xfrm>
            <a:off x="3917318" y="6684664"/>
            <a:ext cx="3429000" cy="381635"/>
            <a:chOff x="3917318" y="6684664"/>
            <a:chExt cx="3429000" cy="381635"/>
          </a:xfrm>
        </p:grpSpPr>
        <p:sp>
          <p:nvSpPr>
            <p:cNvPr id="70" name="object 70"/>
            <p:cNvSpPr/>
            <p:nvPr/>
          </p:nvSpPr>
          <p:spPr>
            <a:xfrm>
              <a:off x="4014472" y="6691017"/>
              <a:ext cx="265430" cy="278130"/>
            </a:xfrm>
            <a:custGeom>
              <a:avLst/>
              <a:gdLst/>
              <a:ahLst/>
              <a:cxnLst/>
              <a:rect l="l" t="t" r="r" b="b"/>
              <a:pathLst>
                <a:path w="265429" h="278129">
                  <a:moveTo>
                    <a:pt x="265171" y="278111"/>
                  </a:moveTo>
                  <a:lnTo>
                    <a:pt x="203599" y="259464"/>
                  </a:lnTo>
                  <a:lnTo>
                    <a:pt x="164143" y="239626"/>
                  </a:lnTo>
                  <a:lnTo>
                    <a:pt x="127806" y="215032"/>
                  </a:lnTo>
                  <a:lnTo>
                    <a:pt x="94994" y="186090"/>
                  </a:lnTo>
                  <a:lnTo>
                    <a:pt x="66114" y="153208"/>
                  </a:lnTo>
                  <a:lnTo>
                    <a:pt x="41572" y="116793"/>
                  </a:lnTo>
                  <a:lnTo>
                    <a:pt x="21776" y="77252"/>
                  </a:lnTo>
                  <a:lnTo>
                    <a:pt x="7133" y="34995"/>
                  </a:lnTo>
                  <a:lnTo>
                    <a:pt x="0" y="0"/>
                  </a:lnTo>
                </a:path>
              </a:pathLst>
            </a:custGeom>
            <a:ln w="12705">
              <a:solidFill>
                <a:srgbClr val="BEBEBE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1" name="object 71"/>
            <p:cNvSpPr/>
            <p:nvPr/>
          </p:nvSpPr>
          <p:spPr>
            <a:xfrm>
              <a:off x="4003043" y="6789966"/>
              <a:ext cx="3257550" cy="190500"/>
            </a:xfrm>
            <a:custGeom>
              <a:avLst/>
              <a:gdLst/>
              <a:ahLst/>
              <a:cxnLst/>
              <a:rect l="l" t="t" r="r" b="b"/>
              <a:pathLst>
                <a:path w="3257550" h="190500">
                  <a:moveTo>
                    <a:pt x="0" y="0"/>
                  </a:moveTo>
                  <a:lnTo>
                    <a:pt x="5030" y="43676"/>
                  </a:lnTo>
                  <a:lnTo>
                    <a:pt x="19361" y="83771"/>
                  </a:lnTo>
                  <a:lnTo>
                    <a:pt x="41849" y="119140"/>
                  </a:lnTo>
                  <a:lnTo>
                    <a:pt x="71349" y="148640"/>
                  </a:lnTo>
                  <a:lnTo>
                    <a:pt x="106718" y="171127"/>
                  </a:lnTo>
                  <a:lnTo>
                    <a:pt x="146814" y="185458"/>
                  </a:lnTo>
                  <a:lnTo>
                    <a:pt x="190492" y="190489"/>
                  </a:lnTo>
                  <a:lnTo>
                    <a:pt x="3068842" y="190489"/>
                  </a:lnTo>
                  <a:lnTo>
                    <a:pt x="3112521" y="185458"/>
                  </a:lnTo>
                  <a:lnTo>
                    <a:pt x="3152616" y="171127"/>
                  </a:lnTo>
                  <a:lnTo>
                    <a:pt x="3187986" y="148640"/>
                  </a:lnTo>
                  <a:lnTo>
                    <a:pt x="3217486" y="119140"/>
                  </a:lnTo>
                  <a:lnTo>
                    <a:pt x="3239973" y="83771"/>
                  </a:lnTo>
                  <a:lnTo>
                    <a:pt x="3254304" y="43676"/>
                  </a:lnTo>
                  <a:lnTo>
                    <a:pt x="3257550" y="15499"/>
                  </a:lnTo>
                </a:path>
              </a:pathLst>
            </a:custGeom>
            <a:ln w="17145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72" name="object 72"/>
          <p:cNvSpPr/>
          <p:nvPr/>
        </p:nvSpPr>
        <p:spPr>
          <a:xfrm>
            <a:off x="4193540" y="4916804"/>
            <a:ext cx="3067050" cy="175260"/>
          </a:xfrm>
          <a:custGeom>
            <a:avLst/>
            <a:gdLst/>
            <a:ahLst/>
            <a:cxnLst/>
            <a:rect l="l" t="t" r="r" b="b"/>
            <a:pathLst>
              <a:path w="3067050" h="175260">
                <a:moveTo>
                  <a:pt x="3067052" y="174990"/>
                </a:moveTo>
                <a:lnTo>
                  <a:pt x="3049476" y="106717"/>
                </a:lnTo>
                <a:lnTo>
                  <a:pt x="3026989" y="71348"/>
                </a:lnTo>
                <a:lnTo>
                  <a:pt x="2997488" y="41848"/>
                </a:lnTo>
                <a:lnTo>
                  <a:pt x="2962119" y="19361"/>
                </a:lnTo>
                <a:lnTo>
                  <a:pt x="2922023" y="5030"/>
                </a:lnTo>
                <a:lnTo>
                  <a:pt x="2878345" y="0"/>
                </a:lnTo>
                <a:lnTo>
                  <a:pt x="0" y="0"/>
                </a:lnTo>
              </a:path>
            </a:pathLst>
          </a:custGeom>
          <a:ln w="171449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pic>
        <p:nvPicPr>
          <p:cNvPr id="73" name="object 73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4413246" y="6007103"/>
            <a:ext cx="2428874" cy="733424"/>
          </a:xfrm>
          <a:prstGeom prst="rect">
            <a:avLst/>
          </a:prstGeom>
        </p:spPr>
      </p:pic>
      <p:sp>
        <p:nvSpPr>
          <p:cNvPr id="74" name="object 74"/>
          <p:cNvSpPr/>
          <p:nvPr/>
        </p:nvSpPr>
        <p:spPr>
          <a:xfrm>
            <a:off x="555621" y="7190736"/>
            <a:ext cx="281305" cy="281305"/>
          </a:xfrm>
          <a:custGeom>
            <a:avLst/>
            <a:gdLst/>
            <a:ahLst/>
            <a:cxnLst/>
            <a:rect l="l" t="t" r="r" b="b"/>
            <a:pathLst>
              <a:path w="281305" h="281304">
                <a:moveTo>
                  <a:pt x="0" y="281310"/>
                </a:moveTo>
                <a:lnTo>
                  <a:pt x="21776" y="204059"/>
                </a:lnTo>
                <a:lnTo>
                  <a:pt x="41572" y="164519"/>
                </a:lnTo>
                <a:lnTo>
                  <a:pt x="66113" y="128104"/>
                </a:lnTo>
                <a:lnTo>
                  <a:pt x="94993" y="95222"/>
                </a:lnTo>
                <a:lnTo>
                  <a:pt x="127805" y="66280"/>
                </a:lnTo>
                <a:lnTo>
                  <a:pt x="164143" y="41686"/>
                </a:lnTo>
                <a:lnTo>
                  <a:pt x="203599" y="21848"/>
                </a:lnTo>
                <a:lnTo>
                  <a:pt x="245766" y="7173"/>
                </a:lnTo>
                <a:lnTo>
                  <a:pt x="280809" y="0"/>
                </a:lnTo>
              </a:path>
            </a:pathLst>
          </a:custGeom>
          <a:ln w="12705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5" name="object 75"/>
          <p:cNvSpPr/>
          <p:nvPr/>
        </p:nvSpPr>
        <p:spPr>
          <a:xfrm>
            <a:off x="3509491" y="7190736"/>
            <a:ext cx="283210" cy="290830"/>
          </a:xfrm>
          <a:custGeom>
            <a:avLst/>
            <a:gdLst/>
            <a:ahLst/>
            <a:cxnLst/>
            <a:rect l="l" t="t" r="r" b="b"/>
            <a:pathLst>
              <a:path w="283210" h="290829">
                <a:moveTo>
                  <a:pt x="0" y="0"/>
                </a:moveTo>
                <a:lnTo>
                  <a:pt x="77210" y="21848"/>
                </a:lnTo>
                <a:lnTo>
                  <a:pt x="116666" y="41686"/>
                </a:lnTo>
                <a:lnTo>
                  <a:pt x="153003" y="66280"/>
                </a:lnTo>
                <a:lnTo>
                  <a:pt x="185815" y="95222"/>
                </a:lnTo>
                <a:lnTo>
                  <a:pt x="214696" y="128104"/>
                </a:lnTo>
                <a:lnTo>
                  <a:pt x="239237" y="164519"/>
                </a:lnTo>
                <a:lnTo>
                  <a:pt x="259033" y="204059"/>
                </a:lnTo>
                <a:lnTo>
                  <a:pt x="273676" y="246317"/>
                </a:lnTo>
                <a:lnTo>
                  <a:pt x="282725" y="290706"/>
                </a:lnTo>
              </a:path>
            </a:pathLst>
          </a:custGeom>
          <a:ln w="12705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6" name="object 76"/>
          <p:cNvSpPr/>
          <p:nvPr/>
        </p:nvSpPr>
        <p:spPr>
          <a:xfrm>
            <a:off x="3525129" y="8944124"/>
            <a:ext cx="267335" cy="287655"/>
          </a:xfrm>
          <a:custGeom>
            <a:avLst/>
            <a:gdLst/>
            <a:ahLst/>
            <a:cxnLst/>
            <a:rect l="l" t="t" r="r" b="b"/>
            <a:pathLst>
              <a:path w="267335" h="287654">
                <a:moveTo>
                  <a:pt x="267087" y="0"/>
                </a:moveTo>
                <a:lnTo>
                  <a:pt x="258039" y="44388"/>
                </a:lnTo>
                <a:lnTo>
                  <a:pt x="243395" y="86646"/>
                </a:lnTo>
                <a:lnTo>
                  <a:pt x="223599" y="126186"/>
                </a:lnTo>
                <a:lnTo>
                  <a:pt x="199058" y="162601"/>
                </a:lnTo>
                <a:lnTo>
                  <a:pt x="170178" y="195484"/>
                </a:lnTo>
                <a:lnTo>
                  <a:pt x="137366" y="224425"/>
                </a:lnTo>
                <a:lnTo>
                  <a:pt x="101028" y="249019"/>
                </a:lnTo>
                <a:lnTo>
                  <a:pt x="61572" y="268857"/>
                </a:lnTo>
                <a:lnTo>
                  <a:pt x="19405" y="283532"/>
                </a:lnTo>
                <a:lnTo>
                  <a:pt x="0" y="287505"/>
                </a:lnTo>
              </a:path>
            </a:pathLst>
          </a:custGeom>
          <a:ln w="12704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7" name="object 77"/>
          <p:cNvSpPr/>
          <p:nvPr/>
        </p:nvSpPr>
        <p:spPr>
          <a:xfrm>
            <a:off x="555621" y="8953520"/>
            <a:ext cx="265430" cy="278130"/>
          </a:xfrm>
          <a:custGeom>
            <a:avLst/>
            <a:gdLst/>
            <a:ahLst/>
            <a:cxnLst/>
            <a:rect l="l" t="t" r="r" b="b"/>
            <a:pathLst>
              <a:path w="265430" h="278129">
                <a:moveTo>
                  <a:pt x="265172" y="278109"/>
                </a:moveTo>
                <a:lnTo>
                  <a:pt x="203599" y="259461"/>
                </a:lnTo>
                <a:lnTo>
                  <a:pt x="164143" y="239623"/>
                </a:lnTo>
                <a:lnTo>
                  <a:pt x="127805" y="215029"/>
                </a:lnTo>
                <a:lnTo>
                  <a:pt x="94993" y="186088"/>
                </a:lnTo>
                <a:lnTo>
                  <a:pt x="66113" y="153205"/>
                </a:lnTo>
                <a:lnTo>
                  <a:pt x="41572" y="116790"/>
                </a:lnTo>
                <a:lnTo>
                  <a:pt x="21776" y="77250"/>
                </a:lnTo>
                <a:lnTo>
                  <a:pt x="7132" y="34992"/>
                </a:lnTo>
                <a:lnTo>
                  <a:pt x="0" y="0"/>
                </a:lnTo>
              </a:path>
            </a:pathLst>
          </a:custGeom>
          <a:ln w="12705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8" name="object 78"/>
          <p:cNvSpPr/>
          <p:nvPr/>
        </p:nvSpPr>
        <p:spPr>
          <a:xfrm>
            <a:off x="555621" y="7190736"/>
            <a:ext cx="281305" cy="281305"/>
          </a:xfrm>
          <a:custGeom>
            <a:avLst/>
            <a:gdLst/>
            <a:ahLst/>
            <a:cxnLst/>
            <a:rect l="l" t="t" r="r" b="b"/>
            <a:pathLst>
              <a:path w="281305" h="281304">
                <a:moveTo>
                  <a:pt x="0" y="281310"/>
                </a:moveTo>
                <a:lnTo>
                  <a:pt x="21776" y="204059"/>
                </a:lnTo>
                <a:lnTo>
                  <a:pt x="41572" y="164519"/>
                </a:lnTo>
                <a:lnTo>
                  <a:pt x="66113" y="128104"/>
                </a:lnTo>
                <a:lnTo>
                  <a:pt x="94993" y="95222"/>
                </a:lnTo>
                <a:lnTo>
                  <a:pt x="127805" y="66280"/>
                </a:lnTo>
                <a:lnTo>
                  <a:pt x="164143" y="41686"/>
                </a:lnTo>
                <a:lnTo>
                  <a:pt x="203599" y="21848"/>
                </a:lnTo>
                <a:lnTo>
                  <a:pt x="245766" y="7173"/>
                </a:lnTo>
                <a:lnTo>
                  <a:pt x="280809" y="0"/>
                </a:lnTo>
              </a:path>
            </a:pathLst>
          </a:custGeom>
          <a:ln w="12705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9" name="object 79"/>
          <p:cNvSpPr/>
          <p:nvPr/>
        </p:nvSpPr>
        <p:spPr>
          <a:xfrm>
            <a:off x="3509491" y="7190736"/>
            <a:ext cx="283210" cy="290830"/>
          </a:xfrm>
          <a:custGeom>
            <a:avLst/>
            <a:gdLst/>
            <a:ahLst/>
            <a:cxnLst/>
            <a:rect l="l" t="t" r="r" b="b"/>
            <a:pathLst>
              <a:path w="283210" h="290829">
                <a:moveTo>
                  <a:pt x="0" y="0"/>
                </a:moveTo>
                <a:lnTo>
                  <a:pt x="77210" y="21848"/>
                </a:lnTo>
                <a:lnTo>
                  <a:pt x="116666" y="41686"/>
                </a:lnTo>
                <a:lnTo>
                  <a:pt x="153003" y="66280"/>
                </a:lnTo>
                <a:lnTo>
                  <a:pt x="185815" y="95222"/>
                </a:lnTo>
                <a:lnTo>
                  <a:pt x="214696" y="128104"/>
                </a:lnTo>
                <a:lnTo>
                  <a:pt x="239237" y="164519"/>
                </a:lnTo>
                <a:lnTo>
                  <a:pt x="259033" y="204059"/>
                </a:lnTo>
                <a:lnTo>
                  <a:pt x="273676" y="246317"/>
                </a:lnTo>
                <a:lnTo>
                  <a:pt x="282725" y="290706"/>
                </a:lnTo>
              </a:path>
            </a:pathLst>
          </a:custGeom>
          <a:ln w="12705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0" name="object 80"/>
          <p:cNvSpPr/>
          <p:nvPr/>
        </p:nvSpPr>
        <p:spPr>
          <a:xfrm>
            <a:off x="3525129" y="8944124"/>
            <a:ext cx="267335" cy="287655"/>
          </a:xfrm>
          <a:custGeom>
            <a:avLst/>
            <a:gdLst/>
            <a:ahLst/>
            <a:cxnLst/>
            <a:rect l="l" t="t" r="r" b="b"/>
            <a:pathLst>
              <a:path w="267335" h="287654">
                <a:moveTo>
                  <a:pt x="267087" y="0"/>
                </a:moveTo>
                <a:lnTo>
                  <a:pt x="258039" y="44388"/>
                </a:lnTo>
                <a:lnTo>
                  <a:pt x="243395" y="86646"/>
                </a:lnTo>
                <a:lnTo>
                  <a:pt x="223599" y="126186"/>
                </a:lnTo>
                <a:lnTo>
                  <a:pt x="199058" y="162601"/>
                </a:lnTo>
                <a:lnTo>
                  <a:pt x="170178" y="195484"/>
                </a:lnTo>
                <a:lnTo>
                  <a:pt x="137366" y="224425"/>
                </a:lnTo>
                <a:lnTo>
                  <a:pt x="101028" y="249019"/>
                </a:lnTo>
                <a:lnTo>
                  <a:pt x="61572" y="268857"/>
                </a:lnTo>
                <a:lnTo>
                  <a:pt x="19405" y="283532"/>
                </a:lnTo>
                <a:lnTo>
                  <a:pt x="0" y="287505"/>
                </a:lnTo>
              </a:path>
            </a:pathLst>
          </a:custGeom>
          <a:ln w="12704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grpSp>
        <p:nvGrpSpPr>
          <p:cNvPr id="81" name="object 81"/>
          <p:cNvGrpSpPr/>
          <p:nvPr/>
        </p:nvGrpSpPr>
        <p:grpSpPr>
          <a:xfrm>
            <a:off x="458466" y="8947167"/>
            <a:ext cx="3429000" cy="381635"/>
            <a:chOff x="458466" y="8947167"/>
            <a:chExt cx="3429000" cy="381635"/>
          </a:xfrm>
        </p:grpSpPr>
        <p:sp>
          <p:nvSpPr>
            <p:cNvPr id="82" name="object 82"/>
            <p:cNvSpPr/>
            <p:nvPr/>
          </p:nvSpPr>
          <p:spPr>
            <a:xfrm>
              <a:off x="555621" y="8953520"/>
              <a:ext cx="265430" cy="278130"/>
            </a:xfrm>
            <a:custGeom>
              <a:avLst/>
              <a:gdLst/>
              <a:ahLst/>
              <a:cxnLst/>
              <a:rect l="l" t="t" r="r" b="b"/>
              <a:pathLst>
                <a:path w="265430" h="278129">
                  <a:moveTo>
                    <a:pt x="265172" y="278109"/>
                  </a:moveTo>
                  <a:lnTo>
                    <a:pt x="203599" y="259461"/>
                  </a:lnTo>
                  <a:lnTo>
                    <a:pt x="164143" y="239623"/>
                  </a:lnTo>
                  <a:lnTo>
                    <a:pt x="127805" y="215029"/>
                  </a:lnTo>
                  <a:lnTo>
                    <a:pt x="94993" y="186088"/>
                  </a:lnTo>
                  <a:lnTo>
                    <a:pt x="66113" y="153205"/>
                  </a:lnTo>
                  <a:lnTo>
                    <a:pt x="41572" y="116790"/>
                  </a:lnTo>
                  <a:lnTo>
                    <a:pt x="21776" y="77250"/>
                  </a:lnTo>
                  <a:lnTo>
                    <a:pt x="7132" y="34992"/>
                  </a:lnTo>
                  <a:lnTo>
                    <a:pt x="0" y="0"/>
                  </a:lnTo>
                </a:path>
              </a:pathLst>
            </a:custGeom>
            <a:ln w="12705">
              <a:solidFill>
                <a:srgbClr val="BEBEBE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3" name="object 83"/>
            <p:cNvSpPr/>
            <p:nvPr/>
          </p:nvSpPr>
          <p:spPr>
            <a:xfrm>
              <a:off x="544191" y="9052466"/>
              <a:ext cx="3257550" cy="190500"/>
            </a:xfrm>
            <a:custGeom>
              <a:avLst/>
              <a:gdLst/>
              <a:ahLst/>
              <a:cxnLst/>
              <a:rect l="l" t="t" r="r" b="b"/>
              <a:pathLst>
                <a:path w="3257550" h="190500">
                  <a:moveTo>
                    <a:pt x="0" y="0"/>
                  </a:moveTo>
                  <a:lnTo>
                    <a:pt x="5031" y="43677"/>
                  </a:lnTo>
                  <a:lnTo>
                    <a:pt x="19361" y="83772"/>
                  </a:lnTo>
                  <a:lnTo>
                    <a:pt x="41849" y="119141"/>
                  </a:lnTo>
                  <a:lnTo>
                    <a:pt x="71349" y="148641"/>
                  </a:lnTo>
                  <a:lnTo>
                    <a:pt x="106718" y="171128"/>
                  </a:lnTo>
                  <a:lnTo>
                    <a:pt x="146814" y="185459"/>
                  </a:lnTo>
                  <a:lnTo>
                    <a:pt x="190493" y="190490"/>
                  </a:lnTo>
                  <a:lnTo>
                    <a:pt x="3068842" y="190490"/>
                  </a:lnTo>
                  <a:lnTo>
                    <a:pt x="3112521" y="185459"/>
                  </a:lnTo>
                  <a:lnTo>
                    <a:pt x="3152616" y="171128"/>
                  </a:lnTo>
                  <a:lnTo>
                    <a:pt x="3187986" y="148641"/>
                  </a:lnTo>
                  <a:lnTo>
                    <a:pt x="3217486" y="119141"/>
                  </a:lnTo>
                  <a:lnTo>
                    <a:pt x="3239973" y="83772"/>
                  </a:lnTo>
                  <a:lnTo>
                    <a:pt x="3254304" y="43677"/>
                  </a:lnTo>
                  <a:lnTo>
                    <a:pt x="3257550" y="15504"/>
                  </a:lnTo>
                </a:path>
              </a:pathLst>
            </a:custGeom>
            <a:ln w="17144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84" name="object 84"/>
          <p:cNvSpPr/>
          <p:nvPr/>
        </p:nvSpPr>
        <p:spPr>
          <a:xfrm>
            <a:off x="3613034" y="7179305"/>
            <a:ext cx="189230" cy="175260"/>
          </a:xfrm>
          <a:custGeom>
            <a:avLst/>
            <a:gdLst/>
            <a:ahLst/>
            <a:cxnLst/>
            <a:rect l="l" t="t" r="r" b="b"/>
            <a:pathLst>
              <a:path w="189229" h="175259">
                <a:moveTo>
                  <a:pt x="188707" y="174986"/>
                </a:moveTo>
                <a:lnTo>
                  <a:pt x="171131" y="106717"/>
                </a:lnTo>
                <a:lnTo>
                  <a:pt x="148643" y="71348"/>
                </a:lnTo>
                <a:lnTo>
                  <a:pt x="119143" y="41848"/>
                </a:lnTo>
                <a:lnTo>
                  <a:pt x="83773" y="19361"/>
                </a:lnTo>
                <a:lnTo>
                  <a:pt x="43678" y="5030"/>
                </a:lnTo>
                <a:lnTo>
                  <a:pt x="0" y="0"/>
                </a:lnTo>
              </a:path>
            </a:pathLst>
          </a:custGeom>
          <a:ln w="17145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pic>
        <p:nvPicPr>
          <p:cNvPr id="85" name="object 85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952500" y="8270871"/>
            <a:ext cx="2428874" cy="733424"/>
          </a:xfrm>
          <a:prstGeom prst="rect">
            <a:avLst/>
          </a:prstGeom>
        </p:spPr>
      </p:pic>
      <p:sp>
        <p:nvSpPr>
          <p:cNvPr id="86" name="object 86"/>
          <p:cNvSpPr/>
          <p:nvPr/>
        </p:nvSpPr>
        <p:spPr>
          <a:xfrm>
            <a:off x="4013834" y="7190736"/>
            <a:ext cx="281305" cy="281305"/>
          </a:xfrm>
          <a:custGeom>
            <a:avLst/>
            <a:gdLst/>
            <a:ahLst/>
            <a:cxnLst/>
            <a:rect l="l" t="t" r="r" b="b"/>
            <a:pathLst>
              <a:path w="281304" h="281304">
                <a:moveTo>
                  <a:pt x="0" y="281310"/>
                </a:moveTo>
                <a:lnTo>
                  <a:pt x="21776" y="204059"/>
                </a:lnTo>
                <a:lnTo>
                  <a:pt x="41572" y="164519"/>
                </a:lnTo>
                <a:lnTo>
                  <a:pt x="66113" y="128104"/>
                </a:lnTo>
                <a:lnTo>
                  <a:pt x="94993" y="95222"/>
                </a:lnTo>
                <a:lnTo>
                  <a:pt x="127806" y="66280"/>
                </a:lnTo>
                <a:lnTo>
                  <a:pt x="164143" y="41686"/>
                </a:lnTo>
                <a:lnTo>
                  <a:pt x="203599" y="21848"/>
                </a:lnTo>
                <a:lnTo>
                  <a:pt x="245767" y="7173"/>
                </a:lnTo>
                <a:lnTo>
                  <a:pt x="280809" y="0"/>
                </a:lnTo>
              </a:path>
            </a:pathLst>
          </a:custGeom>
          <a:ln w="12705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7" name="object 87"/>
          <p:cNvSpPr/>
          <p:nvPr/>
        </p:nvSpPr>
        <p:spPr>
          <a:xfrm>
            <a:off x="6967704" y="7190736"/>
            <a:ext cx="283210" cy="290830"/>
          </a:xfrm>
          <a:custGeom>
            <a:avLst/>
            <a:gdLst/>
            <a:ahLst/>
            <a:cxnLst/>
            <a:rect l="l" t="t" r="r" b="b"/>
            <a:pathLst>
              <a:path w="283209" h="290829">
                <a:moveTo>
                  <a:pt x="0" y="0"/>
                </a:moveTo>
                <a:lnTo>
                  <a:pt x="77210" y="21848"/>
                </a:lnTo>
                <a:lnTo>
                  <a:pt x="116666" y="41686"/>
                </a:lnTo>
                <a:lnTo>
                  <a:pt x="153003" y="66280"/>
                </a:lnTo>
                <a:lnTo>
                  <a:pt x="185815" y="95222"/>
                </a:lnTo>
                <a:lnTo>
                  <a:pt x="214696" y="128104"/>
                </a:lnTo>
                <a:lnTo>
                  <a:pt x="239237" y="164519"/>
                </a:lnTo>
                <a:lnTo>
                  <a:pt x="259033" y="204059"/>
                </a:lnTo>
                <a:lnTo>
                  <a:pt x="273676" y="246317"/>
                </a:lnTo>
                <a:lnTo>
                  <a:pt x="282724" y="290705"/>
                </a:lnTo>
              </a:path>
            </a:pathLst>
          </a:custGeom>
          <a:ln w="12705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8" name="object 88"/>
          <p:cNvSpPr/>
          <p:nvPr/>
        </p:nvSpPr>
        <p:spPr>
          <a:xfrm>
            <a:off x="6983342" y="8944125"/>
            <a:ext cx="267335" cy="287655"/>
          </a:xfrm>
          <a:custGeom>
            <a:avLst/>
            <a:gdLst/>
            <a:ahLst/>
            <a:cxnLst/>
            <a:rect l="l" t="t" r="r" b="b"/>
            <a:pathLst>
              <a:path w="267334" h="287654">
                <a:moveTo>
                  <a:pt x="267087" y="0"/>
                </a:moveTo>
                <a:lnTo>
                  <a:pt x="258039" y="44388"/>
                </a:lnTo>
                <a:lnTo>
                  <a:pt x="243395" y="86646"/>
                </a:lnTo>
                <a:lnTo>
                  <a:pt x="223599" y="126186"/>
                </a:lnTo>
                <a:lnTo>
                  <a:pt x="199058" y="162601"/>
                </a:lnTo>
                <a:lnTo>
                  <a:pt x="170178" y="195483"/>
                </a:lnTo>
                <a:lnTo>
                  <a:pt x="137366" y="224425"/>
                </a:lnTo>
                <a:lnTo>
                  <a:pt x="101028" y="249019"/>
                </a:lnTo>
                <a:lnTo>
                  <a:pt x="61572" y="268857"/>
                </a:lnTo>
                <a:lnTo>
                  <a:pt x="19405" y="283532"/>
                </a:lnTo>
                <a:lnTo>
                  <a:pt x="0" y="287504"/>
                </a:lnTo>
              </a:path>
            </a:pathLst>
          </a:custGeom>
          <a:ln w="12704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9" name="object 89"/>
          <p:cNvSpPr/>
          <p:nvPr/>
        </p:nvSpPr>
        <p:spPr>
          <a:xfrm>
            <a:off x="4013834" y="8953520"/>
            <a:ext cx="265430" cy="278130"/>
          </a:xfrm>
          <a:custGeom>
            <a:avLst/>
            <a:gdLst/>
            <a:ahLst/>
            <a:cxnLst/>
            <a:rect l="l" t="t" r="r" b="b"/>
            <a:pathLst>
              <a:path w="265429" h="278129">
                <a:moveTo>
                  <a:pt x="265172" y="278109"/>
                </a:moveTo>
                <a:lnTo>
                  <a:pt x="203599" y="259462"/>
                </a:lnTo>
                <a:lnTo>
                  <a:pt x="164143" y="239624"/>
                </a:lnTo>
                <a:lnTo>
                  <a:pt x="127806" y="215030"/>
                </a:lnTo>
                <a:lnTo>
                  <a:pt x="94993" y="186088"/>
                </a:lnTo>
                <a:lnTo>
                  <a:pt x="66113" y="153206"/>
                </a:lnTo>
                <a:lnTo>
                  <a:pt x="41572" y="116791"/>
                </a:lnTo>
                <a:lnTo>
                  <a:pt x="21776" y="77250"/>
                </a:lnTo>
                <a:lnTo>
                  <a:pt x="7132" y="34993"/>
                </a:lnTo>
                <a:lnTo>
                  <a:pt x="0" y="0"/>
                </a:lnTo>
              </a:path>
            </a:pathLst>
          </a:custGeom>
          <a:ln w="12705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0" name="object 90"/>
          <p:cNvSpPr/>
          <p:nvPr/>
        </p:nvSpPr>
        <p:spPr>
          <a:xfrm>
            <a:off x="4013834" y="7190736"/>
            <a:ext cx="281305" cy="281305"/>
          </a:xfrm>
          <a:custGeom>
            <a:avLst/>
            <a:gdLst/>
            <a:ahLst/>
            <a:cxnLst/>
            <a:rect l="l" t="t" r="r" b="b"/>
            <a:pathLst>
              <a:path w="281304" h="281304">
                <a:moveTo>
                  <a:pt x="0" y="281310"/>
                </a:moveTo>
                <a:lnTo>
                  <a:pt x="21776" y="204059"/>
                </a:lnTo>
                <a:lnTo>
                  <a:pt x="41572" y="164519"/>
                </a:lnTo>
                <a:lnTo>
                  <a:pt x="66113" y="128104"/>
                </a:lnTo>
                <a:lnTo>
                  <a:pt x="94993" y="95222"/>
                </a:lnTo>
                <a:lnTo>
                  <a:pt x="127806" y="66280"/>
                </a:lnTo>
                <a:lnTo>
                  <a:pt x="164143" y="41686"/>
                </a:lnTo>
                <a:lnTo>
                  <a:pt x="203599" y="21848"/>
                </a:lnTo>
                <a:lnTo>
                  <a:pt x="245767" y="7173"/>
                </a:lnTo>
                <a:lnTo>
                  <a:pt x="280809" y="0"/>
                </a:lnTo>
              </a:path>
            </a:pathLst>
          </a:custGeom>
          <a:ln w="12705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1" name="object 91"/>
          <p:cNvSpPr/>
          <p:nvPr/>
        </p:nvSpPr>
        <p:spPr>
          <a:xfrm>
            <a:off x="6967704" y="7190736"/>
            <a:ext cx="283210" cy="290830"/>
          </a:xfrm>
          <a:custGeom>
            <a:avLst/>
            <a:gdLst/>
            <a:ahLst/>
            <a:cxnLst/>
            <a:rect l="l" t="t" r="r" b="b"/>
            <a:pathLst>
              <a:path w="283209" h="290829">
                <a:moveTo>
                  <a:pt x="0" y="0"/>
                </a:moveTo>
                <a:lnTo>
                  <a:pt x="77210" y="21848"/>
                </a:lnTo>
                <a:lnTo>
                  <a:pt x="116666" y="41686"/>
                </a:lnTo>
                <a:lnTo>
                  <a:pt x="153003" y="66280"/>
                </a:lnTo>
                <a:lnTo>
                  <a:pt x="185815" y="95222"/>
                </a:lnTo>
                <a:lnTo>
                  <a:pt x="214696" y="128104"/>
                </a:lnTo>
                <a:lnTo>
                  <a:pt x="239237" y="164519"/>
                </a:lnTo>
                <a:lnTo>
                  <a:pt x="259033" y="204059"/>
                </a:lnTo>
                <a:lnTo>
                  <a:pt x="273676" y="246317"/>
                </a:lnTo>
                <a:lnTo>
                  <a:pt x="282724" y="290705"/>
                </a:lnTo>
              </a:path>
            </a:pathLst>
          </a:custGeom>
          <a:ln w="12705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2" name="object 92"/>
          <p:cNvSpPr/>
          <p:nvPr/>
        </p:nvSpPr>
        <p:spPr>
          <a:xfrm>
            <a:off x="6983342" y="8944125"/>
            <a:ext cx="267335" cy="287655"/>
          </a:xfrm>
          <a:custGeom>
            <a:avLst/>
            <a:gdLst/>
            <a:ahLst/>
            <a:cxnLst/>
            <a:rect l="l" t="t" r="r" b="b"/>
            <a:pathLst>
              <a:path w="267334" h="287654">
                <a:moveTo>
                  <a:pt x="267087" y="0"/>
                </a:moveTo>
                <a:lnTo>
                  <a:pt x="258039" y="44388"/>
                </a:lnTo>
                <a:lnTo>
                  <a:pt x="243395" y="86646"/>
                </a:lnTo>
                <a:lnTo>
                  <a:pt x="223599" y="126186"/>
                </a:lnTo>
                <a:lnTo>
                  <a:pt x="199058" y="162601"/>
                </a:lnTo>
                <a:lnTo>
                  <a:pt x="170178" y="195483"/>
                </a:lnTo>
                <a:lnTo>
                  <a:pt x="137366" y="224425"/>
                </a:lnTo>
                <a:lnTo>
                  <a:pt x="101028" y="249019"/>
                </a:lnTo>
                <a:lnTo>
                  <a:pt x="61572" y="268857"/>
                </a:lnTo>
                <a:lnTo>
                  <a:pt x="19405" y="283532"/>
                </a:lnTo>
                <a:lnTo>
                  <a:pt x="0" y="287504"/>
                </a:lnTo>
              </a:path>
            </a:pathLst>
          </a:custGeom>
          <a:ln w="12704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grpSp>
        <p:nvGrpSpPr>
          <p:cNvPr id="93" name="object 93"/>
          <p:cNvGrpSpPr/>
          <p:nvPr/>
        </p:nvGrpSpPr>
        <p:grpSpPr>
          <a:xfrm>
            <a:off x="3916679" y="8947167"/>
            <a:ext cx="3429000" cy="381635"/>
            <a:chOff x="3916679" y="8947167"/>
            <a:chExt cx="3429000" cy="381635"/>
          </a:xfrm>
        </p:grpSpPr>
        <p:sp>
          <p:nvSpPr>
            <p:cNvPr id="94" name="object 94"/>
            <p:cNvSpPr/>
            <p:nvPr/>
          </p:nvSpPr>
          <p:spPr>
            <a:xfrm>
              <a:off x="4013834" y="8953520"/>
              <a:ext cx="265430" cy="278130"/>
            </a:xfrm>
            <a:custGeom>
              <a:avLst/>
              <a:gdLst/>
              <a:ahLst/>
              <a:cxnLst/>
              <a:rect l="l" t="t" r="r" b="b"/>
              <a:pathLst>
                <a:path w="265429" h="278129">
                  <a:moveTo>
                    <a:pt x="265172" y="278109"/>
                  </a:moveTo>
                  <a:lnTo>
                    <a:pt x="203599" y="259462"/>
                  </a:lnTo>
                  <a:lnTo>
                    <a:pt x="164143" y="239624"/>
                  </a:lnTo>
                  <a:lnTo>
                    <a:pt x="127806" y="215030"/>
                  </a:lnTo>
                  <a:lnTo>
                    <a:pt x="94993" y="186088"/>
                  </a:lnTo>
                  <a:lnTo>
                    <a:pt x="66113" y="153206"/>
                  </a:lnTo>
                  <a:lnTo>
                    <a:pt x="41572" y="116791"/>
                  </a:lnTo>
                  <a:lnTo>
                    <a:pt x="21776" y="77250"/>
                  </a:lnTo>
                  <a:lnTo>
                    <a:pt x="7132" y="34993"/>
                  </a:lnTo>
                  <a:lnTo>
                    <a:pt x="0" y="0"/>
                  </a:lnTo>
                </a:path>
              </a:pathLst>
            </a:custGeom>
            <a:ln w="12705">
              <a:solidFill>
                <a:srgbClr val="BEBEBE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5" name="object 95"/>
            <p:cNvSpPr/>
            <p:nvPr/>
          </p:nvSpPr>
          <p:spPr>
            <a:xfrm>
              <a:off x="4002404" y="9052468"/>
              <a:ext cx="3257550" cy="190500"/>
            </a:xfrm>
            <a:custGeom>
              <a:avLst/>
              <a:gdLst/>
              <a:ahLst/>
              <a:cxnLst/>
              <a:rect l="l" t="t" r="r" b="b"/>
              <a:pathLst>
                <a:path w="3257550" h="190500">
                  <a:moveTo>
                    <a:pt x="0" y="0"/>
                  </a:moveTo>
                  <a:lnTo>
                    <a:pt x="5030" y="43675"/>
                  </a:lnTo>
                  <a:lnTo>
                    <a:pt x="19361" y="83770"/>
                  </a:lnTo>
                  <a:lnTo>
                    <a:pt x="41848" y="119140"/>
                  </a:lnTo>
                  <a:lnTo>
                    <a:pt x="71349" y="148639"/>
                  </a:lnTo>
                  <a:lnTo>
                    <a:pt x="106718" y="171126"/>
                  </a:lnTo>
                  <a:lnTo>
                    <a:pt x="146814" y="185457"/>
                  </a:lnTo>
                  <a:lnTo>
                    <a:pt x="190492" y="190488"/>
                  </a:lnTo>
                  <a:lnTo>
                    <a:pt x="3068842" y="190488"/>
                  </a:lnTo>
                  <a:lnTo>
                    <a:pt x="3112520" y="185457"/>
                  </a:lnTo>
                  <a:lnTo>
                    <a:pt x="3152616" y="171126"/>
                  </a:lnTo>
                  <a:lnTo>
                    <a:pt x="3187986" y="148639"/>
                  </a:lnTo>
                  <a:lnTo>
                    <a:pt x="3217486" y="119140"/>
                  </a:lnTo>
                  <a:lnTo>
                    <a:pt x="3239973" y="83770"/>
                  </a:lnTo>
                  <a:lnTo>
                    <a:pt x="3254304" y="43675"/>
                  </a:lnTo>
                  <a:lnTo>
                    <a:pt x="3257550" y="15500"/>
                  </a:lnTo>
                </a:path>
              </a:pathLst>
            </a:custGeom>
            <a:ln w="17145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96" name="object 96"/>
          <p:cNvSpPr/>
          <p:nvPr/>
        </p:nvSpPr>
        <p:spPr>
          <a:xfrm>
            <a:off x="7071247" y="7179305"/>
            <a:ext cx="189230" cy="175260"/>
          </a:xfrm>
          <a:custGeom>
            <a:avLst/>
            <a:gdLst/>
            <a:ahLst/>
            <a:cxnLst/>
            <a:rect l="l" t="t" r="r" b="b"/>
            <a:pathLst>
              <a:path w="189229" h="175259">
                <a:moveTo>
                  <a:pt x="188707" y="174987"/>
                </a:moveTo>
                <a:lnTo>
                  <a:pt x="171131" y="106717"/>
                </a:lnTo>
                <a:lnTo>
                  <a:pt x="148643" y="71348"/>
                </a:lnTo>
                <a:lnTo>
                  <a:pt x="119143" y="41848"/>
                </a:lnTo>
                <a:lnTo>
                  <a:pt x="83773" y="19361"/>
                </a:lnTo>
                <a:lnTo>
                  <a:pt x="43678" y="5030"/>
                </a:lnTo>
                <a:lnTo>
                  <a:pt x="0" y="0"/>
                </a:lnTo>
              </a:path>
            </a:pathLst>
          </a:custGeom>
          <a:ln w="17145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pic>
        <p:nvPicPr>
          <p:cNvPr id="97" name="object 97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4410075" y="8270871"/>
            <a:ext cx="2428874" cy="733424"/>
          </a:xfrm>
          <a:prstGeom prst="rect">
            <a:avLst/>
          </a:prstGeom>
        </p:spPr>
      </p:pic>
      <p:sp>
        <p:nvSpPr>
          <p:cNvPr id="98" name="object 98"/>
          <p:cNvSpPr txBox="1"/>
          <p:nvPr/>
        </p:nvSpPr>
        <p:spPr>
          <a:xfrm>
            <a:off x="948295" y="441932"/>
            <a:ext cx="2651125" cy="876935"/>
          </a:xfrm>
          <a:prstGeom prst="rect">
            <a:avLst/>
          </a:prstGeom>
        </p:spPr>
        <p:txBody>
          <a:bodyPr wrap="square" lIns="0" tIns="121285" rIns="0" bIns="0" rtlCol="0" vert="horz">
            <a:spAutoFit/>
          </a:bodyPr>
          <a:lstStyle/>
          <a:p>
            <a:pPr marL="12700" marR="5080" indent="544830">
              <a:lnSpc>
                <a:spcPct val="77400"/>
              </a:lnSpc>
              <a:spcBef>
                <a:spcPts val="955"/>
              </a:spcBef>
            </a:pPr>
            <a:r>
              <a:rPr dirty="0" sz="3150" spc="235">
                <a:latin typeface="Trebuchet MS"/>
                <a:cs typeface="Trebuchet MS"/>
              </a:rPr>
              <a:t>E</a:t>
            </a:r>
            <a:r>
              <a:rPr dirty="0" cap="small" sz="3150" spc="330">
                <a:latin typeface="Trebuchet MS"/>
                <a:cs typeface="Trebuchet MS"/>
              </a:rPr>
              <a:t>n</a:t>
            </a:r>
            <a:r>
              <a:rPr dirty="0" sz="3150" spc="60">
                <a:latin typeface="Trebuchet MS"/>
                <a:cs typeface="Trebuchet MS"/>
              </a:rPr>
              <a:t>E</a:t>
            </a:r>
            <a:r>
              <a:rPr dirty="0" cap="small" sz="3150" spc="290">
                <a:latin typeface="Trebuchet MS"/>
                <a:cs typeface="Trebuchet MS"/>
              </a:rPr>
              <a:t>r</a:t>
            </a:r>
            <a:r>
              <a:rPr dirty="0" sz="3150" spc="165">
                <a:latin typeface="Trebuchet MS"/>
                <a:cs typeface="Trebuchet MS"/>
              </a:rPr>
              <a:t>g</a:t>
            </a:r>
            <a:r>
              <a:rPr dirty="0" cap="small" sz="3150" spc="175">
                <a:latin typeface="Trebuchet MS"/>
                <a:cs typeface="Trebuchet MS"/>
              </a:rPr>
              <a:t>i</a:t>
            </a:r>
            <a:r>
              <a:rPr dirty="0" sz="3150" spc="350">
                <a:latin typeface="Trebuchet MS"/>
                <a:cs typeface="Trebuchet MS"/>
              </a:rPr>
              <a:t>a </a:t>
            </a:r>
            <a:r>
              <a:rPr dirty="0" sz="3150" spc="190">
                <a:latin typeface="Trebuchet MS"/>
                <a:cs typeface="Trebuchet MS"/>
              </a:rPr>
              <a:t>c</a:t>
            </a:r>
            <a:r>
              <a:rPr dirty="0" sz="3150" spc="55">
                <a:latin typeface="Trebuchet MS"/>
                <a:cs typeface="Trebuchet MS"/>
              </a:rPr>
              <a:t>o</a:t>
            </a:r>
            <a:r>
              <a:rPr dirty="0" cap="small" sz="3150" spc="330">
                <a:latin typeface="Trebuchet MS"/>
                <a:cs typeface="Trebuchet MS"/>
              </a:rPr>
              <a:t>n</a:t>
            </a:r>
            <a:r>
              <a:rPr dirty="0" sz="3150" spc="30">
                <a:latin typeface="Trebuchet MS"/>
                <a:cs typeface="Trebuchet MS"/>
              </a:rPr>
              <a:t>v</a:t>
            </a:r>
            <a:r>
              <a:rPr dirty="0" sz="3150" spc="60">
                <a:latin typeface="Trebuchet MS"/>
                <a:cs typeface="Trebuchet MS"/>
              </a:rPr>
              <a:t>E</a:t>
            </a:r>
            <a:r>
              <a:rPr dirty="0" cap="small" sz="3150" spc="330">
                <a:latin typeface="Trebuchet MS"/>
                <a:cs typeface="Trebuchet MS"/>
              </a:rPr>
              <a:t>n</a:t>
            </a:r>
            <a:r>
              <a:rPr dirty="0" cap="small" sz="3150" spc="250">
                <a:latin typeface="Trebuchet MS"/>
                <a:cs typeface="Trebuchet MS"/>
              </a:rPr>
              <a:t>c</a:t>
            </a:r>
            <a:r>
              <a:rPr dirty="0" cap="small" sz="3150" spc="175">
                <a:latin typeface="Trebuchet MS"/>
                <a:cs typeface="Trebuchet MS"/>
              </a:rPr>
              <a:t>i</a:t>
            </a:r>
            <a:r>
              <a:rPr dirty="0" cap="small" sz="3150" spc="65">
                <a:latin typeface="Trebuchet MS"/>
                <a:cs typeface="Trebuchet MS"/>
              </a:rPr>
              <a:t>o</a:t>
            </a:r>
            <a:r>
              <a:rPr dirty="0" cap="small" sz="3150" spc="330">
                <a:latin typeface="Trebuchet MS"/>
                <a:cs typeface="Trebuchet MS"/>
              </a:rPr>
              <a:t>n</a:t>
            </a:r>
            <a:r>
              <a:rPr dirty="0" sz="3150" spc="270">
                <a:latin typeface="Trebuchet MS"/>
                <a:cs typeface="Trebuchet MS"/>
              </a:rPr>
              <a:t>a</a:t>
            </a:r>
            <a:r>
              <a:rPr dirty="0" cap="small" sz="3150" spc="484">
                <a:latin typeface="Trebuchet MS"/>
                <a:cs typeface="Trebuchet MS"/>
              </a:rPr>
              <a:t>l</a:t>
            </a:r>
            <a:endParaRPr sz="3150">
              <a:latin typeface="Trebuchet MS"/>
              <a:cs typeface="Trebuchet MS"/>
            </a:endParaRPr>
          </a:p>
        </p:txBody>
      </p:sp>
      <p:sp>
        <p:nvSpPr>
          <p:cNvPr id="99" name="object 99"/>
          <p:cNvSpPr txBox="1">
            <a:spLocks noGrp="1"/>
          </p:cNvSpPr>
          <p:nvPr>
            <p:ph type="title"/>
          </p:nvPr>
        </p:nvSpPr>
        <p:spPr>
          <a:xfrm>
            <a:off x="4348153" y="423835"/>
            <a:ext cx="2651125" cy="876935"/>
          </a:xfrm>
          <a:prstGeom prst="rect"/>
        </p:spPr>
        <p:txBody>
          <a:bodyPr wrap="square" lIns="0" tIns="121285" rIns="0" bIns="0" rtlCol="0" vert="horz">
            <a:spAutoFit/>
          </a:bodyPr>
          <a:lstStyle/>
          <a:p>
            <a:pPr marL="12700" marR="5080" indent="544830">
              <a:lnSpc>
                <a:spcPct val="77400"/>
              </a:lnSpc>
              <a:spcBef>
                <a:spcPts val="955"/>
              </a:spcBef>
            </a:pPr>
            <a:r>
              <a:rPr dirty="0" spc="235"/>
              <a:t>E</a:t>
            </a:r>
            <a:r>
              <a:rPr dirty="0" cap="small" spc="330"/>
              <a:t>n</a:t>
            </a:r>
            <a:r>
              <a:rPr dirty="0" spc="60"/>
              <a:t>E</a:t>
            </a:r>
            <a:r>
              <a:rPr dirty="0" cap="small" spc="290"/>
              <a:t>r</a:t>
            </a:r>
            <a:r>
              <a:rPr dirty="0" spc="165"/>
              <a:t>g</a:t>
            </a:r>
            <a:r>
              <a:rPr dirty="0" cap="small" spc="175"/>
              <a:t>i</a:t>
            </a:r>
            <a:r>
              <a:rPr dirty="0" spc="350"/>
              <a:t>a </a:t>
            </a:r>
            <a:r>
              <a:rPr dirty="0" cap="small" spc="250"/>
              <a:t>c</a:t>
            </a:r>
            <a:r>
              <a:rPr dirty="0" cap="small" spc="65"/>
              <a:t>o</a:t>
            </a:r>
            <a:r>
              <a:rPr dirty="0" cap="small" spc="330"/>
              <a:t>n</a:t>
            </a:r>
            <a:r>
              <a:rPr dirty="0" spc="30"/>
              <a:t>v</a:t>
            </a:r>
            <a:r>
              <a:rPr dirty="0" spc="60"/>
              <a:t>E</a:t>
            </a:r>
            <a:r>
              <a:rPr dirty="0" cap="small" spc="330"/>
              <a:t>n</a:t>
            </a:r>
            <a:r>
              <a:rPr dirty="0" cap="small" spc="250"/>
              <a:t>c</a:t>
            </a:r>
            <a:r>
              <a:rPr dirty="0" cap="small" spc="175"/>
              <a:t>i</a:t>
            </a:r>
            <a:r>
              <a:rPr dirty="0" cap="small" spc="65"/>
              <a:t>o</a:t>
            </a:r>
            <a:r>
              <a:rPr dirty="0" cap="small" spc="330"/>
              <a:t>n</a:t>
            </a:r>
            <a:r>
              <a:rPr dirty="0" spc="270"/>
              <a:t>a</a:t>
            </a:r>
            <a:r>
              <a:rPr dirty="0" cap="small" spc="484"/>
              <a:t>l</a:t>
            </a:r>
          </a:p>
        </p:txBody>
      </p:sp>
      <p:sp>
        <p:nvSpPr>
          <p:cNvPr id="100" name="object 100"/>
          <p:cNvSpPr txBox="1"/>
          <p:nvPr/>
        </p:nvSpPr>
        <p:spPr>
          <a:xfrm>
            <a:off x="948295" y="2762218"/>
            <a:ext cx="2651125" cy="876935"/>
          </a:xfrm>
          <a:prstGeom prst="rect">
            <a:avLst/>
          </a:prstGeom>
        </p:spPr>
        <p:txBody>
          <a:bodyPr wrap="square" lIns="0" tIns="121285" rIns="0" bIns="0" rtlCol="0" vert="horz">
            <a:spAutoFit/>
          </a:bodyPr>
          <a:lstStyle/>
          <a:p>
            <a:pPr marL="12700" marR="5080" indent="544830">
              <a:lnSpc>
                <a:spcPct val="77400"/>
              </a:lnSpc>
              <a:spcBef>
                <a:spcPts val="955"/>
              </a:spcBef>
            </a:pPr>
            <a:r>
              <a:rPr dirty="0" sz="3150" spc="235">
                <a:latin typeface="Trebuchet MS"/>
                <a:cs typeface="Trebuchet MS"/>
              </a:rPr>
              <a:t>E</a:t>
            </a:r>
            <a:r>
              <a:rPr dirty="0" cap="small" sz="3150" spc="330">
                <a:latin typeface="Trebuchet MS"/>
                <a:cs typeface="Trebuchet MS"/>
              </a:rPr>
              <a:t>n</a:t>
            </a:r>
            <a:r>
              <a:rPr dirty="0" sz="3150" spc="60">
                <a:latin typeface="Trebuchet MS"/>
                <a:cs typeface="Trebuchet MS"/>
              </a:rPr>
              <a:t>E</a:t>
            </a:r>
            <a:r>
              <a:rPr dirty="0" cap="small" sz="3150" spc="290">
                <a:latin typeface="Trebuchet MS"/>
                <a:cs typeface="Trebuchet MS"/>
              </a:rPr>
              <a:t>r</a:t>
            </a:r>
            <a:r>
              <a:rPr dirty="0" sz="3150" spc="165">
                <a:latin typeface="Trebuchet MS"/>
                <a:cs typeface="Trebuchet MS"/>
              </a:rPr>
              <a:t>g</a:t>
            </a:r>
            <a:r>
              <a:rPr dirty="0" cap="small" sz="3150" spc="175">
                <a:latin typeface="Trebuchet MS"/>
                <a:cs typeface="Trebuchet MS"/>
              </a:rPr>
              <a:t>i</a:t>
            </a:r>
            <a:r>
              <a:rPr dirty="0" sz="3150" spc="350">
                <a:latin typeface="Trebuchet MS"/>
                <a:cs typeface="Trebuchet MS"/>
              </a:rPr>
              <a:t>a </a:t>
            </a:r>
            <a:r>
              <a:rPr dirty="0" sz="3150" spc="190">
                <a:latin typeface="Trebuchet MS"/>
                <a:cs typeface="Trebuchet MS"/>
              </a:rPr>
              <a:t>c</a:t>
            </a:r>
            <a:r>
              <a:rPr dirty="0" sz="3150" spc="55">
                <a:latin typeface="Trebuchet MS"/>
                <a:cs typeface="Trebuchet MS"/>
              </a:rPr>
              <a:t>o</a:t>
            </a:r>
            <a:r>
              <a:rPr dirty="0" cap="small" sz="3150" spc="330">
                <a:latin typeface="Trebuchet MS"/>
                <a:cs typeface="Trebuchet MS"/>
              </a:rPr>
              <a:t>n</a:t>
            </a:r>
            <a:r>
              <a:rPr dirty="0" sz="3150" spc="30">
                <a:latin typeface="Trebuchet MS"/>
                <a:cs typeface="Trebuchet MS"/>
              </a:rPr>
              <a:t>v</a:t>
            </a:r>
            <a:r>
              <a:rPr dirty="0" sz="3150" spc="60">
                <a:latin typeface="Trebuchet MS"/>
                <a:cs typeface="Trebuchet MS"/>
              </a:rPr>
              <a:t>E</a:t>
            </a:r>
            <a:r>
              <a:rPr dirty="0" cap="small" sz="3150" spc="330">
                <a:latin typeface="Trebuchet MS"/>
                <a:cs typeface="Trebuchet MS"/>
              </a:rPr>
              <a:t>n</a:t>
            </a:r>
            <a:r>
              <a:rPr dirty="0" cap="small" sz="3150" spc="250">
                <a:latin typeface="Trebuchet MS"/>
                <a:cs typeface="Trebuchet MS"/>
              </a:rPr>
              <a:t>c</a:t>
            </a:r>
            <a:r>
              <a:rPr dirty="0" cap="small" sz="3150" spc="175">
                <a:latin typeface="Trebuchet MS"/>
                <a:cs typeface="Trebuchet MS"/>
              </a:rPr>
              <a:t>i</a:t>
            </a:r>
            <a:r>
              <a:rPr dirty="0" cap="small" sz="3150" spc="65">
                <a:latin typeface="Trebuchet MS"/>
                <a:cs typeface="Trebuchet MS"/>
              </a:rPr>
              <a:t>o</a:t>
            </a:r>
            <a:r>
              <a:rPr dirty="0" cap="small" sz="3150" spc="330">
                <a:latin typeface="Trebuchet MS"/>
                <a:cs typeface="Trebuchet MS"/>
              </a:rPr>
              <a:t>n</a:t>
            </a:r>
            <a:r>
              <a:rPr dirty="0" sz="3150" spc="270">
                <a:latin typeface="Trebuchet MS"/>
                <a:cs typeface="Trebuchet MS"/>
              </a:rPr>
              <a:t>a</a:t>
            </a:r>
            <a:r>
              <a:rPr dirty="0" cap="small" sz="3150" spc="484">
                <a:latin typeface="Trebuchet MS"/>
                <a:cs typeface="Trebuchet MS"/>
              </a:rPr>
              <a:t>l</a:t>
            </a:r>
            <a:endParaRPr sz="3150">
              <a:latin typeface="Trebuchet MS"/>
              <a:cs typeface="Trebuchet MS"/>
            </a:endParaRPr>
          </a:p>
        </p:txBody>
      </p:sp>
      <p:sp>
        <p:nvSpPr>
          <p:cNvPr id="101" name="object 101"/>
          <p:cNvSpPr txBox="1"/>
          <p:nvPr/>
        </p:nvSpPr>
        <p:spPr>
          <a:xfrm>
            <a:off x="4348153" y="2684432"/>
            <a:ext cx="2651125" cy="876935"/>
          </a:xfrm>
          <a:prstGeom prst="rect">
            <a:avLst/>
          </a:prstGeom>
        </p:spPr>
        <p:txBody>
          <a:bodyPr wrap="square" lIns="0" tIns="121285" rIns="0" bIns="0" rtlCol="0" vert="horz">
            <a:spAutoFit/>
          </a:bodyPr>
          <a:lstStyle/>
          <a:p>
            <a:pPr marL="12700" marR="5080" indent="544830">
              <a:lnSpc>
                <a:spcPct val="77400"/>
              </a:lnSpc>
              <a:spcBef>
                <a:spcPts val="955"/>
              </a:spcBef>
            </a:pPr>
            <a:r>
              <a:rPr dirty="0" sz="3150" spc="235">
                <a:latin typeface="Trebuchet MS"/>
                <a:cs typeface="Trebuchet MS"/>
              </a:rPr>
              <a:t>E</a:t>
            </a:r>
            <a:r>
              <a:rPr dirty="0" cap="small" sz="3150" spc="330">
                <a:latin typeface="Trebuchet MS"/>
                <a:cs typeface="Trebuchet MS"/>
              </a:rPr>
              <a:t>n</a:t>
            </a:r>
            <a:r>
              <a:rPr dirty="0" sz="3150" spc="60">
                <a:latin typeface="Trebuchet MS"/>
                <a:cs typeface="Trebuchet MS"/>
              </a:rPr>
              <a:t>E</a:t>
            </a:r>
            <a:r>
              <a:rPr dirty="0" cap="small" sz="3150" spc="290">
                <a:latin typeface="Trebuchet MS"/>
                <a:cs typeface="Trebuchet MS"/>
              </a:rPr>
              <a:t>r</a:t>
            </a:r>
            <a:r>
              <a:rPr dirty="0" sz="3150" spc="165">
                <a:latin typeface="Trebuchet MS"/>
                <a:cs typeface="Trebuchet MS"/>
              </a:rPr>
              <a:t>g</a:t>
            </a:r>
            <a:r>
              <a:rPr dirty="0" cap="small" sz="3150" spc="175">
                <a:latin typeface="Trebuchet MS"/>
                <a:cs typeface="Trebuchet MS"/>
              </a:rPr>
              <a:t>i</a:t>
            </a:r>
            <a:r>
              <a:rPr dirty="0" sz="3150" spc="350">
                <a:latin typeface="Trebuchet MS"/>
                <a:cs typeface="Trebuchet MS"/>
              </a:rPr>
              <a:t>a </a:t>
            </a:r>
            <a:r>
              <a:rPr dirty="0" cap="small" sz="3150" spc="250">
                <a:latin typeface="Trebuchet MS"/>
                <a:cs typeface="Trebuchet MS"/>
              </a:rPr>
              <a:t>c</a:t>
            </a:r>
            <a:r>
              <a:rPr dirty="0" cap="small" sz="3150" spc="65">
                <a:latin typeface="Trebuchet MS"/>
                <a:cs typeface="Trebuchet MS"/>
              </a:rPr>
              <a:t>o</a:t>
            </a:r>
            <a:r>
              <a:rPr dirty="0" cap="small" sz="3150" spc="330">
                <a:latin typeface="Trebuchet MS"/>
                <a:cs typeface="Trebuchet MS"/>
              </a:rPr>
              <a:t>n</a:t>
            </a:r>
            <a:r>
              <a:rPr dirty="0" sz="3150" spc="30">
                <a:latin typeface="Trebuchet MS"/>
                <a:cs typeface="Trebuchet MS"/>
              </a:rPr>
              <a:t>v</a:t>
            </a:r>
            <a:r>
              <a:rPr dirty="0" sz="3150" spc="60">
                <a:latin typeface="Trebuchet MS"/>
                <a:cs typeface="Trebuchet MS"/>
              </a:rPr>
              <a:t>E</a:t>
            </a:r>
            <a:r>
              <a:rPr dirty="0" cap="small" sz="3150" spc="330">
                <a:latin typeface="Trebuchet MS"/>
                <a:cs typeface="Trebuchet MS"/>
              </a:rPr>
              <a:t>n</a:t>
            </a:r>
            <a:r>
              <a:rPr dirty="0" cap="small" sz="3150" spc="250">
                <a:latin typeface="Trebuchet MS"/>
                <a:cs typeface="Trebuchet MS"/>
              </a:rPr>
              <a:t>c</a:t>
            </a:r>
            <a:r>
              <a:rPr dirty="0" cap="small" sz="3150" spc="175">
                <a:latin typeface="Trebuchet MS"/>
                <a:cs typeface="Trebuchet MS"/>
              </a:rPr>
              <a:t>i</a:t>
            </a:r>
            <a:r>
              <a:rPr dirty="0" cap="small" sz="3150" spc="65">
                <a:latin typeface="Trebuchet MS"/>
                <a:cs typeface="Trebuchet MS"/>
              </a:rPr>
              <a:t>o</a:t>
            </a:r>
            <a:r>
              <a:rPr dirty="0" cap="small" sz="3150" spc="330">
                <a:latin typeface="Trebuchet MS"/>
                <a:cs typeface="Trebuchet MS"/>
              </a:rPr>
              <a:t>n</a:t>
            </a:r>
            <a:r>
              <a:rPr dirty="0" sz="3150" spc="270">
                <a:latin typeface="Trebuchet MS"/>
                <a:cs typeface="Trebuchet MS"/>
              </a:rPr>
              <a:t>a</a:t>
            </a:r>
            <a:r>
              <a:rPr dirty="0" cap="small" sz="3150" spc="484">
                <a:latin typeface="Trebuchet MS"/>
                <a:cs typeface="Trebuchet MS"/>
              </a:rPr>
              <a:t>l</a:t>
            </a:r>
            <a:endParaRPr sz="3150">
              <a:latin typeface="Trebuchet MS"/>
              <a:cs typeface="Trebuchet MS"/>
            </a:endParaRPr>
          </a:p>
        </p:txBody>
      </p:sp>
      <p:sp>
        <p:nvSpPr>
          <p:cNvPr id="102" name="object 102"/>
          <p:cNvSpPr txBox="1"/>
          <p:nvPr/>
        </p:nvSpPr>
        <p:spPr>
          <a:xfrm>
            <a:off x="948295" y="4940271"/>
            <a:ext cx="2651125" cy="876935"/>
          </a:xfrm>
          <a:prstGeom prst="rect">
            <a:avLst/>
          </a:prstGeom>
        </p:spPr>
        <p:txBody>
          <a:bodyPr wrap="square" lIns="0" tIns="121285" rIns="0" bIns="0" rtlCol="0" vert="horz">
            <a:spAutoFit/>
          </a:bodyPr>
          <a:lstStyle/>
          <a:p>
            <a:pPr marL="12700" marR="5080" indent="544830">
              <a:lnSpc>
                <a:spcPct val="77400"/>
              </a:lnSpc>
              <a:spcBef>
                <a:spcPts val="955"/>
              </a:spcBef>
            </a:pPr>
            <a:r>
              <a:rPr dirty="0" sz="3150" spc="235">
                <a:latin typeface="Trebuchet MS"/>
                <a:cs typeface="Trebuchet MS"/>
              </a:rPr>
              <a:t>E</a:t>
            </a:r>
            <a:r>
              <a:rPr dirty="0" cap="small" sz="3150" spc="330">
                <a:latin typeface="Trebuchet MS"/>
                <a:cs typeface="Trebuchet MS"/>
              </a:rPr>
              <a:t>n</a:t>
            </a:r>
            <a:r>
              <a:rPr dirty="0" sz="3150" spc="60">
                <a:latin typeface="Trebuchet MS"/>
                <a:cs typeface="Trebuchet MS"/>
              </a:rPr>
              <a:t>E</a:t>
            </a:r>
            <a:r>
              <a:rPr dirty="0" cap="small" sz="3150" spc="290">
                <a:latin typeface="Trebuchet MS"/>
                <a:cs typeface="Trebuchet MS"/>
              </a:rPr>
              <a:t>r</a:t>
            </a:r>
            <a:r>
              <a:rPr dirty="0" sz="3150" spc="165">
                <a:latin typeface="Trebuchet MS"/>
                <a:cs typeface="Trebuchet MS"/>
              </a:rPr>
              <a:t>g</a:t>
            </a:r>
            <a:r>
              <a:rPr dirty="0" cap="small" sz="3150" spc="175">
                <a:latin typeface="Trebuchet MS"/>
                <a:cs typeface="Trebuchet MS"/>
              </a:rPr>
              <a:t>i</a:t>
            </a:r>
            <a:r>
              <a:rPr dirty="0" sz="3150" spc="350">
                <a:latin typeface="Trebuchet MS"/>
                <a:cs typeface="Trebuchet MS"/>
              </a:rPr>
              <a:t>a </a:t>
            </a:r>
            <a:r>
              <a:rPr dirty="0" sz="3150" spc="190">
                <a:latin typeface="Trebuchet MS"/>
                <a:cs typeface="Trebuchet MS"/>
              </a:rPr>
              <a:t>c</a:t>
            </a:r>
            <a:r>
              <a:rPr dirty="0" sz="3150" spc="55">
                <a:latin typeface="Trebuchet MS"/>
                <a:cs typeface="Trebuchet MS"/>
              </a:rPr>
              <a:t>o</a:t>
            </a:r>
            <a:r>
              <a:rPr dirty="0" cap="small" sz="3150" spc="330">
                <a:latin typeface="Trebuchet MS"/>
                <a:cs typeface="Trebuchet MS"/>
              </a:rPr>
              <a:t>n</a:t>
            </a:r>
            <a:r>
              <a:rPr dirty="0" sz="3150" spc="30">
                <a:latin typeface="Trebuchet MS"/>
                <a:cs typeface="Trebuchet MS"/>
              </a:rPr>
              <a:t>v</a:t>
            </a:r>
            <a:r>
              <a:rPr dirty="0" sz="3150" spc="60">
                <a:latin typeface="Trebuchet MS"/>
                <a:cs typeface="Trebuchet MS"/>
              </a:rPr>
              <a:t>E</a:t>
            </a:r>
            <a:r>
              <a:rPr dirty="0" cap="small" sz="3150" spc="330">
                <a:latin typeface="Trebuchet MS"/>
                <a:cs typeface="Trebuchet MS"/>
              </a:rPr>
              <a:t>n</a:t>
            </a:r>
            <a:r>
              <a:rPr dirty="0" cap="small" sz="3150" spc="250">
                <a:latin typeface="Trebuchet MS"/>
                <a:cs typeface="Trebuchet MS"/>
              </a:rPr>
              <a:t>c</a:t>
            </a:r>
            <a:r>
              <a:rPr dirty="0" cap="small" sz="3150" spc="175">
                <a:latin typeface="Trebuchet MS"/>
                <a:cs typeface="Trebuchet MS"/>
              </a:rPr>
              <a:t>i</a:t>
            </a:r>
            <a:r>
              <a:rPr dirty="0" cap="small" sz="3150" spc="65">
                <a:latin typeface="Trebuchet MS"/>
                <a:cs typeface="Trebuchet MS"/>
              </a:rPr>
              <a:t>o</a:t>
            </a:r>
            <a:r>
              <a:rPr dirty="0" cap="small" sz="3150" spc="330">
                <a:latin typeface="Trebuchet MS"/>
                <a:cs typeface="Trebuchet MS"/>
              </a:rPr>
              <a:t>n</a:t>
            </a:r>
            <a:r>
              <a:rPr dirty="0" sz="3150" spc="270">
                <a:latin typeface="Trebuchet MS"/>
                <a:cs typeface="Trebuchet MS"/>
              </a:rPr>
              <a:t>a</a:t>
            </a:r>
            <a:r>
              <a:rPr dirty="0" cap="small" sz="3150" spc="484">
                <a:latin typeface="Trebuchet MS"/>
                <a:cs typeface="Trebuchet MS"/>
              </a:rPr>
              <a:t>l</a:t>
            </a:r>
            <a:endParaRPr sz="3150">
              <a:latin typeface="Trebuchet MS"/>
              <a:cs typeface="Trebuchet MS"/>
            </a:endParaRPr>
          </a:p>
        </p:txBody>
      </p:sp>
      <p:sp>
        <p:nvSpPr>
          <p:cNvPr id="103" name="object 103"/>
          <p:cNvSpPr txBox="1"/>
          <p:nvPr/>
        </p:nvSpPr>
        <p:spPr>
          <a:xfrm>
            <a:off x="4405869" y="4949225"/>
            <a:ext cx="2651125" cy="876935"/>
          </a:xfrm>
          <a:prstGeom prst="rect">
            <a:avLst/>
          </a:prstGeom>
        </p:spPr>
        <p:txBody>
          <a:bodyPr wrap="square" lIns="0" tIns="121285" rIns="0" bIns="0" rtlCol="0" vert="horz">
            <a:spAutoFit/>
          </a:bodyPr>
          <a:lstStyle/>
          <a:p>
            <a:pPr marL="12700" marR="5080" indent="544830">
              <a:lnSpc>
                <a:spcPct val="77400"/>
              </a:lnSpc>
              <a:spcBef>
                <a:spcPts val="955"/>
              </a:spcBef>
            </a:pPr>
            <a:r>
              <a:rPr dirty="0" sz="3150" spc="235">
                <a:latin typeface="Trebuchet MS"/>
                <a:cs typeface="Trebuchet MS"/>
              </a:rPr>
              <a:t>E</a:t>
            </a:r>
            <a:r>
              <a:rPr dirty="0" cap="small" sz="3150" spc="330">
                <a:latin typeface="Trebuchet MS"/>
                <a:cs typeface="Trebuchet MS"/>
              </a:rPr>
              <a:t>n</a:t>
            </a:r>
            <a:r>
              <a:rPr dirty="0" sz="3150" spc="60">
                <a:latin typeface="Trebuchet MS"/>
                <a:cs typeface="Trebuchet MS"/>
              </a:rPr>
              <a:t>E</a:t>
            </a:r>
            <a:r>
              <a:rPr dirty="0" cap="small" sz="3150" spc="290">
                <a:latin typeface="Trebuchet MS"/>
                <a:cs typeface="Trebuchet MS"/>
              </a:rPr>
              <a:t>r</a:t>
            </a:r>
            <a:r>
              <a:rPr dirty="0" sz="3150" spc="165">
                <a:latin typeface="Trebuchet MS"/>
                <a:cs typeface="Trebuchet MS"/>
              </a:rPr>
              <a:t>g</a:t>
            </a:r>
            <a:r>
              <a:rPr dirty="0" cap="small" sz="3150" spc="175">
                <a:latin typeface="Trebuchet MS"/>
                <a:cs typeface="Trebuchet MS"/>
              </a:rPr>
              <a:t>i</a:t>
            </a:r>
            <a:r>
              <a:rPr dirty="0" sz="3150" spc="350">
                <a:latin typeface="Trebuchet MS"/>
                <a:cs typeface="Trebuchet MS"/>
              </a:rPr>
              <a:t>a </a:t>
            </a:r>
            <a:r>
              <a:rPr dirty="0" cap="small" sz="3150" spc="250">
                <a:latin typeface="Trebuchet MS"/>
                <a:cs typeface="Trebuchet MS"/>
              </a:rPr>
              <a:t>c</a:t>
            </a:r>
            <a:r>
              <a:rPr dirty="0" cap="small" sz="3150" spc="65">
                <a:latin typeface="Trebuchet MS"/>
                <a:cs typeface="Trebuchet MS"/>
              </a:rPr>
              <a:t>o</a:t>
            </a:r>
            <a:r>
              <a:rPr dirty="0" cap="small" sz="3150" spc="330">
                <a:latin typeface="Trebuchet MS"/>
                <a:cs typeface="Trebuchet MS"/>
              </a:rPr>
              <a:t>n</a:t>
            </a:r>
            <a:r>
              <a:rPr dirty="0" sz="3150" spc="30">
                <a:latin typeface="Trebuchet MS"/>
                <a:cs typeface="Trebuchet MS"/>
              </a:rPr>
              <a:t>v</a:t>
            </a:r>
            <a:r>
              <a:rPr dirty="0" sz="3150" spc="60">
                <a:latin typeface="Trebuchet MS"/>
                <a:cs typeface="Trebuchet MS"/>
              </a:rPr>
              <a:t>E</a:t>
            </a:r>
            <a:r>
              <a:rPr dirty="0" cap="small" sz="3150" spc="330">
                <a:latin typeface="Trebuchet MS"/>
                <a:cs typeface="Trebuchet MS"/>
              </a:rPr>
              <a:t>n</a:t>
            </a:r>
            <a:r>
              <a:rPr dirty="0" cap="small" sz="3150" spc="250">
                <a:latin typeface="Trebuchet MS"/>
                <a:cs typeface="Trebuchet MS"/>
              </a:rPr>
              <a:t>c</a:t>
            </a:r>
            <a:r>
              <a:rPr dirty="0" cap="small" sz="3150" spc="175">
                <a:latin typeface="Trebuchet MS"/>
                <a:cs typeface="Trebuchet MS"/>
              </a:rPr>
              <a:t>i</a:t>
            </a:r>
            <a:r>
              <a:rPr dirty="0" cap="small" sz="3150" spc="65">
                <a:latin typeface="Trebuchet MS"/>
                <a:cs typeface="Trebuchet MS"/>
              </a:rPr>
              <a:t>o</a:t>
            </a:r>
            <a:r>
              <a:rPr dirty="0" cap="small" sz="3150" spc="330">
                <a:latin typeface="Trebuchet MS"/>
                <a:cs typeface="Trebuchet MS"/>
              </a:rPr>
              <a:t>n</a:t>
            </a:r>
            <a:r>
              <a:rPr dirty="0" sz="3150" spc="270">
                <a:latin typeface="Trebuchet MS"/>
                <a:cs typeface="Trebuchet MS"/>
              </a:rPr>
              <a:t>a</a:t>
            </a:r>
            <a:r>
              <a:rPr dirty="0" cap="small" sz="3150" spc="484">
                <a:latin typeface="Trebuchet MS"/>
                <a:cs typeface="Trebuchet MS"/>
              </a:rPr>
              <a:t>l</a:t>
            </a:r>
            <a:endParaRPr sz="3150">
              <a:latin typeface="Trebuchet MS"/>
              <a:cs typeface="Trebuchet MS"/>
            </a:endParaRPr>
          </a:p>
        </p:txBody>
      </p:sp>
      <p:sp>
        <p:nvSpPr>
          <p:cNvPr id="104" name="object 104"/>
          <p:cNvSpPr txBox="1"/>
          <p:nvPr/>
        </p:nvSpPr>
        <p:spPr>
          <a:xfrm>
            <a:off x="963951" y="7204049"/>
            <a:ext cx="2651125" cy="876935"/>
          </a:xfrm>
          <a:prstGeom prst="rect">
            <a:avLst/>
          </a:prstGeom>
        </p:spPr>
        <p:txBody>
          <a:bodyPr wrap="square" lIns="0" tIns="121285" rIns="0" bIns="0" rtlCol="0" vert="horz">
            <a:spAutoFit/>
          </a:bodyPr>
          <a:lstStyle/>
          <a:p>
            <a:pPr marL="12700" marR="5080" indent="544830">
              <a:lnSpc>
                <a:spcPct val="77400"/>
              </a:lnSpc>
              <a:spcBef>
                <a:spcPts val="955"/>
              </a:spcBef>
            </a:pPr>
            <a:r>
              <a:rPr dirty="0" sz="3150" spc="235">
                <a:latin typeface="Trebuchet MS"/>
                <a:cs typeface="Trebuchet MS"/>
              </a:rPr>
              <a:t>E</a:t>
            </a:r>
            <a:r>
              <a:rPr dirty="0" cap="small" sz="3150" spc="330">
                <a:latin typeface="Trebuchet MS"/>
                <a:cs typeface="Trebuchet MS"/>
              </a:rPr>
              <a:t>n</a:t>
            </a:r>
            <a:r>
              <a:rPr dirty="0" sz="3150" spc="60">
                <a:latin typeface="Trebuchet MS"/>
                <a:cs typeface="Trebuchet MS"/>
              </a:rPr>
              <a:t>E</a:t>
            </a:r>
            <a:r>
              <a:rPr dirty="0" cap="small" sz="3150" spc="290">
                <a:latin typeface="Trebuchet MS"/>
                <a:cs typeface="Trebuchet MS"/>
              </a:rPr>
              <a:t>r</a:t>
            </a:r>
            <a:r>
              <a:rPr dirty="0" sz="3150" spc="165">
                <a:latin typeface="Trebuchet MS"/>
                <a:cs typeface="Trebuchet MS"/>
              </a:rPr>
              <a:t>g</a:t>
            </a:r>
            <a:r>
              <a:rPr dirty="0" cap="small" sz="3150" spc="175">
                <a:latin typeface="Trebuchet MS"/>
                <a:cs typeface="Trebuchet MS"/>
              </a:rPr>
              <a:t>i</a:t>
            </a:r>
            <a:r>
              <a:rPr dirty="0" sz="3150" spc="350">
                <a:latin typeface="Trebuchet MS"/>
                <a:cs typeface="Trebuchet MS"/>
              </a:rPr>
              <a:t>a </a:t>
            </a:r>
            <a:r>
              <a:rPr dirty="0" sz="3150" spc="190">
                <a:latin typeface="Trebuchet MS"/>
                <a:cs typeface="Trebuchet MS"/>
              </a:rPr>
              <a:t>c</a:t>
            </a:r>
            <a:r>
              <a:rPr dirty="0" sz="3150" spc="55">
                <a:latin typeface="Trebuchet MS"/>
                <a:cs typeface="Trebuchet MS"/>
              </a:rPr>
              <a:t>o</a:t>
            </a:r>
            <a:r>
              <a:rPr dirty="0" cap="small" sz="3150" spc="330">
                <a:latin typeface="Trebuchet MS"/>
                <a:cs typeface="Trebuchet MS"/>
              </a:rPr>
              <a:t>n</a:t>
            </a:r>
            <a:r>
              <a:rPr dirty="0" sz="3150" spc="30">
                <a:latin typeface="Trebuchet MS"/>
                <a:cs typeface="Trebuchet MS"/>
              </a:rPr>
              <a:t>v</a:t>
            </a:r>
            <a:r>
              <a:rPr dirty="0" sz="3150" spc="60">
                <a:latin typeface="Trebuchet MS"/>
                <a:cs typeface="Trebuchet MS"/>
              </a:rPr>
              <a:t>E</a:t>
            </a:r>
            <a:r>
              <a:rPr dirty="0" cap="small" sz="3150" spc="330">
                <a:latin typeface="Trebuchet MS"/>
                <a:cs typeface="Trebuchet MS"/>
              </a:rPr>
              <a:t>n</a:t>
            </a:r>
            <a:r>
              <a:rPr dirty="0" cap="small" sz="3150" spc="250">
                <a:latin typeface="Trebuchet MS"/>
                <a:cs typeface="Trebuchet MS"/>
              </a:rPr>
              <a:t>c</a:t>
            </a:r>
            <a:r>
              <a:rPr dirty="0" cap="small" sz="3150" spc="175">
                <a:latin typeface="Trebuchet MS"/>
                <a:cs typeface="Trebuchet MS"/>
              </a:rPr>
              <a:t>i</a:t>
            </a:r>
            <a:r>
              <a:rPr dirty="0" cap="small" sz="3150" spc="65">
                <a:latin typeface="Trebuchet MS"/>
                <a:cs typeface="Trebuchet MS"/>
              </a:rPr>
              <a:t>o</a:t>
            </a:r>
            <a:r>
              <a:rPr dirty="0" cap="small" sz="3150" spc="330">
                <a:latin typeface="Trebuchet MS"/>
                <a:cs typeface="Trebuchet MS"/>
              </a:rPr>
              <a:t>n</a:t>
            </a:r>
            <a:r>
              <a:rPr dirty="0" sz="3150" spc="270">
                <a:latin typeface="Trebuchet MS"/>
                <a:cs typeface="Trebuchet MS"/>
              </a:rPr>
              <a:t>a</a:t>
            </a:r>
            <a:r>
              <a:rPr dirty="0" cap="small" sz="3150" spc="484">
                <a:latin typeface="Trebuchet MS"/>
                <a:cs typeface="Trebuchet MS"/>
              </a:rPr>
              <a:t>l</a:t>
            </a:r>
            <a:endParaRPr sz="3150">
              <a:latin typeface="Trebuchet MS"/>
              <a:cs typeface="Trebuchet MS"/>
            </a:endParaRPr>
          </a:p>
        </p:txBody>
      </p:sp>
      <p:sp>
        <p:nvSpPr>
          <p:cNvPr id="105" name="object 105"/>
          <p:cNvSpPr txBox="1"/>
          <p:nvPr/>
        </p:nvSpPr>
        <p:spPr>
          <a:xfrm>
            <a:off x="4348153" y="7204049"/>
            <a:ext cx="2651125" cy="876935"/>
          </a:xfrm>
          <a:prstGeom prst="rect">
            <a:avLst/>
          </a:prstGeom>
        </p:spPr>
        <p:txBody>
          <a:bodyPr wrap="square" lIns="0" tIns="121285" rIns="0" bIns="0" rtlCol="0" vert="horz">
            <a:spAutoFit/>
          </a:bodyPr>
          <a:lstStyle/>
          <a:p>
            <a:pPr marL="12700" marR="5080" indent="544830">
              <a:lnSpc>
                <a:spcPct val="77400"/>
              </a:lnSpc>
              <a:spcBef>
                <a:spcPts val="955"/>
              </a:spcBef>
            </a:pPr>
            <a:r>
              <a:rPr dirty="0" sz="3150" spc="235">
                <a:latin typeface="Trebuchet MS"/>
                <a:cs typeface="Trebuchet MS"/>
              </a:rPr>
              <a:t>E</a:t>
            </a:r>
            <a:r>
              <a:rPr dirty="0" cap="small" sz="3150" spc="330">
                <a:latin typeface="Trebuchet MS"/>
                <a:cs typeface="Trebuchet MS"/>
              </a:rPr>
              <a:t>n</a:t>
            </a:r>
            <a:r>
              <a:rPr dirty="0" sz="3150" spc="60">
                <a:latin typeface="Trebuchet MS"/>
                <a:cs typeface="Trebuchet MS"/>
              </a:rPr>
              <a:t>E</a:t>
            </a:r>
            <a:r>
              <a:rPr dirty="0" cap="small" sz="3150" spc="290">
                <a:latin typeface="Trebuchet MS"/>
                <a:cs typeface="Trebuchet MS"/>
              </a:rPr>
              <a:t>r</a:t>
            </a:r>
            <a:r>
              <a:rPr dirty="0" sz="3150" spc="165">
                <a:latin typeface="Trebuchet MS"/>
                <a:cs typeface="Trebuchet MS"/>
              </a:rPr>
              <a:t>g</a:t>
            </a:r>
            <a:r>
              <a:rPr dirty="0" cap="small" sz="3150" spc="175">
                <a:latin typeface="Trebuchet MS"/>
                <a:cs typeface="Trebuchet MS"/>
              </a:rPr>
              <a:t>i</a:t>
            </a:r>
            <a:r>
              <a:rPr dirty="0" sz="3150" spc="350">
                <a:latin typeface="Trebuchet MS"/>
                <a:cs typeface="Trebuchet MS"/>
              </a:rPr>
              <a:t>a </a:t>
            </a:r>
            <a:r>
              <a:rPr dirty="0" cap="small" sz="3150" spc="250">
                <a:latin typeface="Trebuchet MS"/>
                <a:cs typeface="Trebuchet MS"/>
              </a:rPr>
              <a:t>c</a:t>
            </a:r>
            <a:r>
              <a:rPr dirty="0" cap="small" sz="3150" spc="65">
                <a:latin typeface="Trebuchet MS"/>
                <a:cs typeface="Trebuchet MS"/>
              </a:rPr>
              <a:t>o</a:t>
            </a:r>
            <a:r>
              <a:rPr dirty="0" cap="small" sz="3150" spc="330">
                <a:latin typeface="Trebuchet MS"/>
                <a:cs typeface="Trebuchet MS"/>
              </a:rPr>
              <a:t>n</a:t>
            </a:r>
            <a:r>
              <a:rPr dirty="0" sz="3150" spc="30">
                <a:latin typeface="Trebuchet MS"/>
                <a:cs typeface="Trebuchet MS"/>
              </a:rPr>
              <a:t>v</a:t>
            </a:r>
            <a:r>
              <a:rPr dirty="0" sz="3150" spc="60">
                <a:latin typeface="Trebuchet MS"/>
                <a:cs typeface="Trebuchet MS"/>
              </a:rPr>
              <a:t>E</a:t>
            </a:r>
            <a:r>
              <a:rPr dirty="0" cap="small" sz="3150" spc="330">
                <a:latin typeface="Trebuchet MS"/>
                <a:cs typeface="Trebuchet MS"/>
              </a:rPr>
              <a:t>n</a:t>
            </a:r>
            <a:r>
              <a:rPr dirty="0" cap="small" sz="3150" spc="250">
                <a:latin typeface="Trebuchet MS"/>
                <a:cs typeface="Trebuchet MS"/>
              </a:rPr>
              <a:t>c</a:t>
            </a:r>
            <a:r>
              <a:rPr dirty="0" cap="small" sz="3150" spc="175">
                <a:latin typeface="Trebuchet MS"/>
                <a:cs typeface="Trebuchet MS"/>
              </a:rPr>
              <a:t>i</a:t>
            </a:r>
            <a:r>
              <a:rPr dirty="0" cap="small" sz="3150" spc="65">
                <a:latin typeface="Trebuchet MS"/>
                <a:cs typeface="Trebuchet MS"/>
              </a:rPr>
              <a:t>o</a:t>
            </a:r>
            <a:r>
              <a:rPr dirty="0" cap="small" sz="3150" spc="330">
                <a:latin typeface="Trebuchet MS"/>
                <a:cs typeface="Trebuchet MS"/>
              </a:rPr>
              <a:t>n</a:t>
            </a:r>
            <a:r>
              <a:rPr dirty="0" sz="3150" spc="270">
                <a:latin typeface="Trebuchet MS"/>
                <a:cs typeface="Trebuchet MS"/>
              </a:rPr>
              <a:t>a</a:t>
            </a:r>
            <a:r>
              <a:rPr dirty="0" cap="small" sz="3150" spc="484">
                <a:latin typeface="Trebuchet MS"/>
                <a:cs typeface="Trebuchet MS"/>
              </a:rPr>
              <a:t>l</a:t>
            </a:r>
            <a:endParaRPr sz="315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Caroline Moreira</dc:creator>
  <cp:keywords>DAGHwTW7sQ4,BAEWZEiMMos</cp:keywords>
  <dc:title>Climate Simulation - placas p/ participantes</dc:title>
  <dcterms:created xsi:type="dcterms:W3CDTF">2024-06-13T13:43:42Z</dcterms:created>
  <dcterms:modified xsi:type="dcterms:W3CDTF">2024-06-13T13:43:42Z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2024-06-13T00:00:00Z</vt:filetime>
  </property>
  <property fmtid="{D5CDD505-2E9C-101B-9397-08002B2CF9AE}" pid="3" name="Creator">
    <vt:lpwstr>Canva</vt:lpwstr>
  </property>
  <property fmtid="{D5CDD505-2E9C-101B-9397-08002B2CF9AE}" pid="4" name="LastSaved">
    <vt:filetime>2024-06-13T00:00:00Z</vt:filetime>
  </property>
</Properties>
</file>